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2E23E-88EC-44C9-97F2-14406107DA9B}" v="261" dt="2022-05-22T02:54:04.3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7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cius Castillo" userId="0c0db2afbfd56d66" providerId="LiveId" clId="{28B2E23E-88EC-44C9-97F2-14406107DA9B}"/>
    <pc:docChg chg="undo custSel addSld delSld modSld sldOrd">
      <pc:chgData name="Vinicius Castillo" userId="0c0db2afbfd56d66" providerId="LiveId" clId="{28B2E23E-88EC-44C9-97F2-14406107DA9B}" dt="2022-05-23T01:40:30.851" v="8603" actId="14100"/>
      <pc:docMkLst>
        <pc:docMk/>
      </pc:docMkLst>
      <pc:sldChg chg="modSp mod">
        <pc:chgData name="Vinicius Castillo" userId="0c0db2afbfd56d66" providerId="LiveId" clId="{28B2E23E-88EC-44C9-97F2-14406107DA9B}" dt="2022-05-21T03:17:31.330" v="4362" actId="20577"/>
        <pc:sldMkLst>
          <pc:docMk/>
          <pc:sldMk cId="1553432724" sldId="262"/>
        </pc:sldMkLst>
        <pc:spChg chg="mod">
          <ac:chgData name="Vinicius Castillo" userId="0c0db2afbfd56d66" providerId="LiveId" clId="{28B2E23E-88EC-44C9-97F2-14406107DA9B}" dt="2022-05-21T03:17:31.330" v="436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Vinicius Castillo" userId="0c0db2afbfd56d66" providerId="LiveId" clId="{28B2E23E-88EC-44C9-97F2-14406107DA9B}" dt="2022-05-20T16:00:45.679" v="2" actId="20577"/>
        <pc:sldMkLst>
          <pc:docMk/>
          <pc:sldMk cId="2987552906" sldId="264"/>
        </pc:sldMkLst>
        <pc:spChg chg="mod">
          <ac:chgData name="Vinicius Castillo" userId="0c0db2afbfd56d66" providerId="LiveId" clId="{28B2E23E-88EC-44C9-97F2-14406107DA9B}" dt="2022-05-20T16:00:45.679" v="2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Vinicius Castillo" userId="0c0db2afbfd56d66" providerId="LiveId" clId="{28B2E23E-88EC-44C9-97F2-14406107DA9B}" dt="2022-05-20T16:01:16.809" v="4" actId="20577"/>
        <pc:sldMkLst>
          <pc:docMk/>
          <pc:sldMk cId="1578726356" sldId="265"/>
        </pc:sldMkLst>
        <pc:spChg chg="mod">
          <ac:chgData name="Vinicius Castillo" userId="0c0db2afbfd56d66" providerId="LiveId" clId="{28B2E23E-88EC-44C9-97F2-14406107DA9B}" dt="2022-05-20T16:01:16.809" v="4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Vinicius Castillo" userId="0c0db2afbfd56d66" providerId="LiveId" clId="{28B2E23E-88EC-44C9-97F2-14406107DA9B}" dt="2022-05-21T03:23:47.220" v="4594" actId="1037"/>
        <pc:sldMkLst>
          <pc:docMk/>
          <pc:sldMk cId="3865605948" sldId="269"/>
        </pc:sldMkLst>
        <pc:spChg chg="add del mod">
          <ac:chgData name="Vinicius Castillo" userId="0c0db2afbfd56d66" providerId="LiveId" clId="{28B2E23E-88EC-44C9-97F2-14406107DA9B}" dt="2022-05-21T03:22:55.547" v="4574" actId="20577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Vinicius Castillo" userId="0c0db2afbfd56d66" providerId="LiveId" clId="{28B2E23E-88EC-44C9-97F2-14406107DA9B}" dt="2022-05-21T03:21:37.633" v="4461"/>
          <ac:spMkLst>
            <pc:docMk/>
            <pc:sldMk cId="3865605948" sldId="269"/>
            <ac:spMk id="6" creationId="{8DBD6D1C-4152-F936-4A32-7CE0E3EA65DC}"/>
          </ac:spMkLst>
        </pc:spChg>
        <pc:picChg chg="mod">
          <ac:chgData name="Vinicius Castillo" userId="0c0db2afbfd56d66" providerId="LiveId" clId="{28B2E23E-88EC-44C9-97F2-14406107DA9B}" dt="2022-05-21T03:23:47.220" v="4594" actId="1037"/>
          <ac:picMkLst>
            <pc:docMk/>
            <pc:sldMk cId="3865605948" sldId="269"/>
            <ac:picMk id="2" creationId="{02F2B335-7E13-2E41-E883-5F4D6433DADE}"/>
          </ac:picMkLst>
        </pc:picChg>
      </pc:sldChg>
      <pc:sldChg chg="modSp mod">
        <pc:chgData name="Vinicius Castillo" userId="0c0db2afbfd56d66" providerId="LiveId" clId="{28B2E23E-88EC-44C9-97F2-14406107DA9B}" dt="2022-05-22T02:39:27.613" v="5952"/>
        <pc:sldMkLst>
          <pc:docMk/>
          <pc:sldMk cId="2727850971" sldId="270"/>
        </pc:sldMkLst>
        <pc:spChg chg="mod">
          <ac:chgData name="Vinicius Castillo" userId="0c0db2afbfd56d66" providerId="LiveId" clId="{28B2E23E-88EC-44C9-97F2-14406107DA9B}" dt="2022-05-22T02:39:27.613" v="5952"/>
          <ac:spMkLst>
            <pc:docMk/>
            <pc:sldMk cId="2727850971" sldId="270"/>
            <ac:spMk id="5" creationId="{1B07C49E-AFFC-EC46-8930-E4D428F5F943}"/>
          </ac:spMkLst>
        </pc:spChg>
      </pc:sldChg>
      <pc:sldChg chg="modSp mod">
        <pc:chgData name="Vinicius Castillo" userId="0c0db2afbfd56d66" providerId="LiveId" clId="{28B2E23E-88EC-44C9-97F2-14406107DA9B}" dt="2022-05-23T01:21:27.349" v="7383" actId="20577"/>
        <pc:sldMkLst>
          <pc:docMk/>
          <pc:sldMk cId="1630123617" sldId="274"/>
        </pc:sldMkLst>
        <pc:spChg chg="mod">
          <ac:chgData name="Vinicius Castillo" userId="0c0db2afbfd56d66" providerId="LiveId" clId="{28B2E23E-88EC-44C9-97F2-14406107DA9B}" dt="2022-05-23T01:21:27.349" v="7383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del">
        <pc:chgData name="Vinicius Castillo" userId="0c0db2afbfd56d66" providerId="LiveId" clId="{28B2E23E-88EC-44C9-97F2-14406107DA9B}" dt="2022-05-21T03:16:36.548" v="4359" actId="47"/>
        <pc:sldMkLst>
          <pc:docMk/>
          <pc:sldMk cId="3410008520" sldId="275"/>
        </pc:sldMkLst>
      </pc:sldChg>
      <pc:sldChg chg="addSp modSp mod">
        <pc:chgData name="Vinicius Castillo" userId="0c0db2afbfd56d66" providerId="LiveId" clId="{28B2E23E-88EC-44C9-97F2-14406107DA9B}" dt="2022-05-20T19:43:48.868" v="519" actId="20577"/>
        <pc:sldMkLst>
          <pc:docMk/>
          <pc:sldMk cId="148114319" sldId="276"/>
        </pc:sldMkLst>
        <pc:spChg chg="mod">
          <ac:chgData name="Vinicius Castillo" userId="0c0db2afbfd56d66" providerId="LiveId" clId="{28B2E23E-88EC-44C9-97F2-14406107DA9B}" dt="2022-05-20T19:43:48.868" v="519" actId="20577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Vinicius Castillo" userId="0c0db2afbfd56d66" providerId="LiveId" clId="{28B2E23E-88EC-44C9-97F2-14406107DA9B}" dt="2022-05-20T19:18:31.348" v="28" actId="403"/>
          <ac:spMkLst>
            <pc:docMk/>
            <pc:sldMk cId="148114319" sldId="276"/>
            <ac:spMk id="6" creationId="{44E78C16-75F0-844C-0B3A-F1F1741352EE}"/>
          </ac:spMkLst>
        </pc:spChg>
      </pc:sldChg>
      <pc:sldChg chg="modSp mod">
        <pc:chgData name="Vinicius Castillo" userId="0c0db2afbfd56d66" providerId="LiveId" clId="{28B2E23E-88EC-44C9-97F2-14406107DA9B}" dt="2022-05-20T20:25:26.911" v="1791" actId="20577"/>
        <pc:sldMkLst>
          <pc:docMk/>
          <pc:sldMk cId="321008965" sldId="277"/>
        </pc:sldMkLst>
        <pc:spChg chg="mod">
          <ac:chgData name="Vinicius Castillo" userId="0c0db2afbfd56d66" providerId="LiveId" clId="{28B2E23E-88EC-44C9-97F2-14406107DA9B}" dt="2022-05-20T20:25:26.911" v="1791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">
        <pc:chgData name="Vinicius Castillo" userId="0c0db2afbfd56d66" providerId="LiveId" clId="{28B2E23E-88EC-44C9-97F2-14406107DA9B}" dt="2022-05-20T20:27:22.914" v="1793" actId="22"/>
        <pc:sldMkLst>
          <pc:docMk/>
          <pc:sldMk cId="1290394134" sldId="288"/>
        </pc:sldMkLst>
        <pc:spChg chg="add del">
          <ac:chgData name="Vinicius Castillo" userId="0c0db2afbfd56d66" providerId="LiveId" clId="{28B2E23E-88EC-44C9-97F2-14406107DA9B}" dt="2022-05-20T20:27:22.914" v="1793" actId="22"/>
          <ac:spMkLst>
            <pc:docMk/>
            <pc:sldMk cId="1290394134" sldId="288"/>
            <ac:spMk id="4" creationId="{9258D299-277B-675A-964E-408FFC01615F}"/>
          </ac:spMkLst>
        </pc:spChg>
      </pc:sldChg>
      <pc:sldChg chg="addSp delSp modSp mod setBg">
        <pc:chgData name="Vinicius Castillo" userId="0c0db2afbfd56d66" providerId="LiveId" clId="{28B2E23E-88EC-44C9-97F2-14406107DA9B}" dt="2022-05-20T20:35:43.109" v="2265" actId="1036"/>
        <pc:sldMkLst>
          <pc:docMk/>
          <pc:sldMk cId="2459446073" sldId="289"/>
        </pc:sldMkLst>
        <pc:spChg chg="mod ord">
          <ac:chgData name="Vinicius Castillo" userId="0c0db2afbfd56d66" providerId="LiveId" clId="{28B2E23E-88EC-44C9-97F2-14406107DA9B}" dt="2022-05-20T20:28:27.731" v="1800" actId="26606"/>
          <ac:spMkLst>
            <pc:docMk/>
            <pc:sldMk cId="2459446073" sldId="289"/>
            <ac:spMk id="4" creationId="{336C985E-BCEF-DD49-BB47-C4649A79F0D8}"/>
          </ac:spMkLst>
        </pc:spChg>
        <pc:spChg chg="mod ord">
          <ac:chgData name="Vinicius Castillo" userId="0c0db2afbfd56d66" providerId="LiveId" clId="{28B2E23E-88EC-44C9-97F2-14406107DA9B}" dt="2022-05-20T20:35:29.659" v="2257" actId="20577"/>
          <ac:spMkLst>
            <pc:docMk/>
            <pc:sldMk cId="2459446073" sldId="289"/>
            <ac:spMk id="5" creationId="{1B07C49E-AFFC-EC46-8930-E4D428F5F943}"/>
          </ac:spMkLst>
        </pc:spChg>
        <pc:spChg chg="mod">
          <ac:chgData name="Vinicius Castillo" userId="0c0db2afbfd56d66" providerId="LiveId" clId="{28B2E23E-88EC-44C9-97F2-14406107DA9B}" dt="2022-05-20T20:28:27.731" v="1800" actId="26606"/>
          <ac:spMkLst>
            <pc:docMk/>
            <pc:sldMk cId="2459446073" sldId="289"/>
            <ac:spMk id="9" creationId="{B68D8986-45AC-4FB5-96E8-C45F9603EB5E}"/>
          </ac:spMkLst>
        </pc:spChg>
        <pc:spChg chg="add del">
          <ac:chgData name="Vinicius Castillo" userId="0c0db2afbfd56d66" providerId="LiveId" clId="{28B2E23E-88EC-44C9-97F2-14406107DA9B}" dt="2022-05-20T20:28:27.731" v="1800" actId="26606"/>
          <ac:spMkLst>
            <pc:docMk/>
            <pc:sldMk cId="2459446073" sldId="289"/>
            <ac:spMk id="71" creationId="{2B566528-1B12-4246-9431-5C2D7D081168}"/>
          </ac:spMkLst>
        </pc:spChg>
        <pc:grpChg chg="add del">
          <ac:chgData name="Vinicius Castillo" userId="0c0db2afbfd56d66" providerId="LiveId" clId="{28B2E23E-88EC-44C9-97F2-14406107DA9B}" dt="2022-05-20T20:28:27.731" v="1800" actId="26606"/>
          <ac:grpSpMkLst>
            <pc:docMk/>
            <pc:sldMk cId="2459446073" sldId="289"/>
            <ac:grpSpMk id="73" creationId="{828A5161-06F1-46CF-8AD7-844680A59E13}"/>
          </ac:grpSpMkLst>
        </pc:grpChg>
        <pc:grpChg chg="add del">
          <ac:chgData name="Vinicius Castillo" userId="0c0db2afbfd56d66" providerId="LiveId" clId="{28B2E23E-88EC-44C9-97F2-14406107DA9B}" dt="2022-05-20T20:28:27.731" v="1800" actId="26606"/>
          <ac:grpSpMkLst>
            <pc:docMk/>
            <pc:sldMk cId="2459446073" sldId="289"/>
            <ac:grpSpMk id="77" creationId="{5995D10D-E9C9-47DB-AE7E-801FEF38F5C9}"/>
          </ac:grpSpMkLst>
        </pc:grpChg>
        <pc:picChg chg="add mod">
          <ac:chgData name="Vinicius Castillo" userId="0c0db2afbfd56d66" providerId="LiveId" clId="{28B2E23E-88EC-44C9-97F2-14406107DA9B}" dt="2022-05-20T20:35:43.109" v="2265" actId="1036"/>
          <ac:picMkLst>
            <pc:docMk/>
            <pc:sldMk cId="2459446073" sldId="289"/>
            <ac:picMk id="1026" creationId="{00691F30-0024-B027-D2DB-519AF24E3992}"/>
          </ac:picMkLst>
        </pc:picChg>
      </pc:sldChg>
      <pc:sldChg chg="addSp modSp mod">
        <pc:chgData name="Vinicius Castillo" userId="0c0db2afbfd56d66" providerId="LiveId" clId="{28B2E23E-88EC-44C9-97F2-14406107DA9B}" dt="2022-05-20T20:22:19.781" v="1757" actId="255"/>
        <pc:sldMkLst>
          <pc:docMk/>
          <pc:sldMk cId="1813711241" sldId="293"/>
        </pc:sldMkLst>
        <pc:spChg chg="mod">
          <ac:chgData name="Vinicius Castillo" userId="0c0db2afbfd56d66" providerId="LiveId" clId="{28B2E23E-88EC-44C9-97F2-14406107DA9B}" dt="2022-05-20T20:22:11.481" v="1756" actId="1035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Vinicius Castillo" userId="0c0db2afbfd56d66" providerId="LiveId" clId="{28B2E23E-88EC-44C9-97F2-14406107DA9B}" dt="2022-05-20T20:22:19.781" v="1757" actId="255"/>
          <ac:spMkLst>
            <pc:docMk/>
            <pc:sldMk cId="1813711241" sldId="293"/>
            <ac:spMk id="6" creationId="{2AD4CFBA-030A-8277-6702-9CA69762EF66}"/>
          </ac:spMkLst>
        </pc:spChg>
      </pc:sldChg>
      <pc:sldChg chg="modSp mod">
        <pc:chgData name="Vinicius Castillo" userId="0c0db2afbfd56d66" providerId="LiveId" clId="{28B2E23E-88EC-44C9-97F2-14406107DA9B}" dt="2022-05-21T00:50:16.347" v="3881" actId="1037"/>
        <pc:sldMkLst>
          <pc:docMk/>
          <pc:sldMk cId="981671777" sldId="296"/>
        </pc:sldMkLst>
        <pc:spChg chg="mod">
          <ac:chgData name="Vinicius Castillo" userId="0c0db2afbfd56d66" providerId="LiveId" clId="{28B2E23E-88EC-44C9-97F2-14406107DA9B}" dt="2022-05-21T00:49:23.782" v="3818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Vinicius Castillo" userId="0c0db2afbfd56d66" providerId="LiveId" clId="{28B2E23E-88EC-44C9-97F2-14406107DA9B}" dt="2022-05-21T00:49:55.159" v="3849" actId="20577"/>
          <ac:spMkLst>
            <pc:docMk/>
            <pc:sldMk cId="981671777" sldId="296"/>
            <ac:spMk id="5" creationId="{85D9F803-CDBC-C74C-AF1B-2B5937D1C241}"/>
          </ac:spMkLst>
        </pc:spChg>
        <pc:picChg chg="mod">
          <ac:chgData name="Vinicius Castillo" userId="0c0db2afbfd56d66" providerId="LiveId" clId="{28B2E23E-88EC-44C9-97F2-14406107DA9B}" dt="2022-05-21T00:50:16.347" v="3881" actId="1037"/>
          <ac:picMkLst>
            <pc:docMk/>
            <pc:sldMk cId="981671777" sldId="296"/>
            <ac:picMk id="4" creationId="{FB8FEEB2-DD9C-0080-094B-9EBF66D1CB90}"/>
          </ac:picMkLst>
        </pc:picChg>
      </pc:sldChg>
      <pc:sldChg chg="addSp modSp mod">
        <pc:chgData name="Vinicius Castillo" userId="0c0db2afbfd56d66" providerId="LiveId" clId="{28B2E23E-88EC-44C9-97F2-14406107DA9B}" dt="2022-05-20T21:30:12.991" v="2903" actId="20577"/>
        <pc:sldMkLst>
          <pc:docMk/>
          <pc:sldMk cId="334532777" sldId="303"/>
        </pc:sldMkLst>
        <pc:spChg chg="mod">
          <ac:chgData name="Vinicius Castillo" userId="0c0db2afbfd56d66" providerId="LiveId" clId="{28B2E23E-88EC-44C9-97F2-14406107DA9B}" dt="2022-05-20T21:30:12.991" v="2903" actId="20577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Vinicius Castillo" userId="0c0db2afbfd56d66" providerId="LiveId" clId="{28B2E23E-88EC-44C9-97F2-14406107DA9B}" dt="2022-05-20T19:45:43.277" v="539" actId="255"/>
          <ac:spMkLst>
            <pc:docMk/>
            <pc:sldMk cId="334532777" sldId="303"/>
            <ac:spMk id="6" creationId="{55E011FF-EDF7-F9FC-899B-A6028FEDB4DD}"/>
          </ac:spMkLst>
        </pc:spChg>
      </pc:sldChg>
      <pc:sldChg chg="modSp mod">
        <pc:chgData name="Vinicius Castillo" userId="0c0db2afbfd56d66" providerId="LiveId" clId="{28B2E23E-88EC-44C9-97F2-14406107DA9B}" dt="2022-05-21T03:27:49.653" v="4988" actId="1036"/>
        <pc:sldMkLst>
          <pc:docMk/>
          <pc:sldMk cId="3869789237" sldId="304"/>
        </pc:sldMkLst>
        <pc:spChg chg="mod">
          <ac:chgData name="Vinicius Castillo" userId="0c0db2afbfd56d66" providerId="LiveId" clId="{28B2E23E-88EC-44C9-97F2-14406107DA9B}" dt="2022-05-21T03:27:49.653" v="4988" actId="1036"/>
          <ac:spMkLst>
            <pc:docMk/>
            <pc:sldMk cId="3869789237" sldId="304"/>
            <ac:spMk id="3" creationId="{373827F3-F386-AA4E-80ED-D86DEF8C158D}"/>
          </ac:spMkLst>
        </pc:spChg>
        <pc:picChg chg="mod">
          <ac:chgData name="Vinicius Castillo" userId="0c0db2afbfd56d66" providerId="LiveId" clId="{28B2E23E-88EC-44C9-97F2-14406107DA9B}" dt="2022-05-21T03:26:01.471" v="4754" actId="1036"/>
          <ac:picMkLst>
            <pc:docMk/>
            <pc:sldMk cId="3869789237" sldId="304"/>
            <ac:picMk id="2" creationId="{42473065-7726-DDE9-4719-2D741A0AF121}"/>
          </ac:picMkLst>
        </pc:picChg>
      </pc:sldChg>
      <pc:sldChg chg="modSp mod">
        <pc:chgData name="Vinicius Castillo" userId="0c0db2afbfd56d66" providerId="LiveId" clId="{28B2E23E-88EC-44C9-97F2-14406107DA9B}" dt="2022-05-21T03:32:26.205" v="5164" actId="1076"/>
        <pc:sldMkLst>
          <pc:docMk/>
          <pc:sldMk cId="80090182" sldId="305"/>
        </pc:sldMkLst>
        <pc:spChg chg="mod">
          <ac:chgData name="Vinicius Castillo" userId="0c0db2afbfd56d66" providerId="LiveId" clId="{28B2E23E-88EC-44C9-97F2-14406107DA9B}" dt="2022-05-21T03:32:26.205" v="5164" actId="1076"/>
          <ac:spMkLst>
            <pc:docMk/>
            <pc:sldMk cId="80090182" sldId="305"/>
            <ac:spMk id="3" creationId="{373827F3-F386-AA4E-80ED-D86DEF8C158D}"/>
          </ac:spMkLst>
        </pc:spChg>
        <pc:picChg chg="mod">
          <ac:chgData name="Vinicius Castillo" userId="0c0db2afbfd56d66" providerId="LiveId" clId="{28B2E23E-88EC-44C9-97F2-14406107DA9B}" dt="2022-05-21T03:28:53.452" v="5024" actId="1076"/>
          <ac:picMkLst>
            <pc:docMk/>
            <pc:sldMk cId="80090182" sldId="305"/>
            <ac:picMk id="2" creationId="{E53A1077-5E10-397B-131D-E44843396CFA}"/>
          </ac:picMkLst>
        </pc:picChg>
      </pc:sldChg>
      <pc:sldChg chg="addSp modSp mod">
        <pc:chgData name="Vinicius Castillo" userId="0c0db2afbfd56d66" providerId="LiveId" clId="{28B2E23E-88EC-44C9-97F2-14406107DA9B}" dt="2022-05-22T02:31:15.288" v="5712" actId="20577"/>
        <pc:sldMkLst>
          <pc:docMk/>
          <pc:sldMk cId="3145340593" sldId="306"/>
        </pc:sldMkLst>
        <pc:spChg chg="mod">
          <ac:chgData name="Vinicius Castillo" userId="0c0db2afbfd56d66" providerId="LiveId" clId="{28B2E23E-88EC-44C9-97F2-14406107DA9B}" dt="2022-05-22T02:31:15.288" v="5712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Vinicius Castillo" userId="0c0db2afbfd56d66" providerId="LiveId" clId="{28B2E23E-88EC-44C9-97F2-14406107DA9B}" dt="2022-05-22T02:27:30.405" v="5457" actId="1036"/>
          <ac:picMkLst>
            <pc:docMk/>
            <pc:sldMk cId="3145340593" sldId="306"/>
            <ac:picMk id="2050" creationId="{C2F70A27-5A09-6832-49A6-C69BEB023D71}"/>
          </ac:picMkLst>
        </pc:picChg>
      </pc:sldChg>
      <pc:sldChg chg="addSp modSp mod">
        <pc:chgData name="Vinicius Castillo" userId="0c0db2afbfd56d66" providerId="LiveId" clId="{28B2E23E-88EC-44C9-97F2-14406107DA9B}" dt="2022-05-22T02:26:35.158" v="5424" actId="20577"/>
        <pc:sldMkLst>
          <pc:docMk/>
          <pc:sldMk cId="1106727586" sldId="307"/>
        </pc:sldMkLst>
        <pc:spChg chg="mod">
          <ac:chgData name="Vinicius Castillo" userId="0c0db2afbfd56d66" providerId="LiveId" clId="{28B2E23E-88EC-44C9-97F2-14406107DA9B}" dt="2022-05-22T02:26:35.158" v="5424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Vinicius Castillo" userId="0c0db2afbfd56d66" providerId="LiveId" clId="{28B2E23E-88EC-44C9-97F2-14406107DA9B}" dt="2022-05-22T02:21:53.360" v="5216" actId="1036"/>
          <ac:picMkLst>
            <pc:docMk/>
            <pc:sldMk cId="1106727586" sldId="307"/>
            <ac:picMk id="1026" creationId="{594BA518-A6EF-D7FC-F648-03872B8A77D2}"/>
          </ac:picMkLst>
        </pc:picChg>
      </pc:sldChg>
      <pc:sldChg chg="addSp modSp mod">
        <pc:chgData name="Vinicius Castillo" userId="0c0db2afbfd56d66" providerId="LiveId" clId="{28B2E23E-88EC-44C9-97F2-14406107DA9B}" dt="2022-05-22T02:34:09.039" v="5876" actId="20577"/>
        <pc:sldMkLst>
          <pc:docMk/>
          <pc:sldMk cId="706594483" sldId="308"/>
        </pc:sldMkLst>
        <pc:spChg chg="mod">
          <ac:chgData name="Vinicius Castillo" userId="0c0db2afbfd56d66" providerId="LiveId" clId="{28B2E23E-88EC-44C9-97F2-14406107DA9B}" dt="2022-05-22T02:34:09.039" v="5876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Vinicius Castillo" userId="0c0db2afbfd56d66" providerId="LiveId" clId="{28B2E23E-88EC-44C9-97F2-14406107DA9B}" dt="2022-05-22T02:34:04.432" v="5875" actId="1036"/>
          <ac:picMkLst>
            <pc:docMk/>
            <pc:sldMk cId="706594483" sldId="308"/>
            <ac:picMk id="3074" creationId="{5C00B1B8-CEDB-9C84-9E7F-BF4878082B74}"/>
          </ac:picMkLst>
        </pc:picChg>
      </pc:sldChg>
      <pc:sldChg chg="addSp modSp mod">
        <pc:chgData name="Vinicius Castillo" userId="0c0db2afbfd56d66" providerId="LiveId" clId="{28B2E23E-88EC-44C9-97F2-14406107DA9B}" dt="2022-05-22T02:43:27.504" v="6134" actId="14100"/>
        <pc:sldMkLst>
          <pc:docMk/>
          <pc:sldMk cId="1794738657" sldId="309"/>
        </pc:sldMkLst>
        <pc:spChg chg="mod">
          <ac:chgData name="Vinicius Castillo" userId="0c0db2afbfd56d66" providerId="LiveId" clId="{28B2E23E-88EC-44C9-97F2-14406107DA9B}" dt="2022-05-22T02:43:27.504" v="6134" actId="14100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Vinicius Castillo" userId="0c0db2afbfd56d66" providerId="LiveId" clId="{28B2E23E-88EC-44C9-97F2-14406107DA9B}" dt="2022-05-22T02:41:01.433" v="5995" actId="1035"/>
          <ac:picMkLst>
            <pc:docMk/>
            <pc:sldMk cId="1794738657" sldId="309"/>
            <ac:picMk id="6" creationId="{83943DA1-FCDB-B585-1E1D-0AAF23733C18}"/>
          </ac:picMkLst>
        </pc:picChg>
      </pc:sldChg>
      <pc:sldChg chg="modSp mod">
        <pc:chgData name="Vinicius Castillo" userId="0c0db2afbfd56d66" providerId="LiveId" clId="{28B2E23E-88EC-44C9-97F2-14406107DA9B}" dt="2022-05-22T02:45:40.366" v="6234" actId="20577"/>
        <pc:sldMkLst>
          <pc:docMk/>
          <pc:sldMk cId="4010014743" sldId="310"/>
        </pc:sldMkLst>
        <pc:spChg chg="mod">
          <ac:chgData name="Vinicius Castillo" userId="0c0db2afbfd56d66" providerId="LiveId" clId="{28B2E23E-88EC-44C9-97F2-14406107DA9B}" dt="2022-05-22T02:45:40.366" v="6234" actId="20577"/>
          <ac:spMkLst>
            <pc:docMk/>
            <pc:sldMk cId="4010014743" sldId="310"/>
            <ac:spMk id="5" creationId="{1B07C49E-AFFC-EC46-8930-E4D428F5F943}"/>
          </ac:spMkLst>
        </pc:spChg>
      </pc:sldChg>
      <pc:sldChg chg="modSp mod">
        <pc:chgData name="Vinicius Castillo" userId="0c0db2afbfd56d66" providerId="LiveId" clId="{28B2E23E-88EC-44C9-97F2-14406107DA9B}" dt="2022-05-22T02:46:45.592" v="6255" actId="20577"/>
        <pc:sldMkLst>
          <pc:docMk/>
          <pc:sldMk cId="2735560525" sldId="311"/>
        </pc:sldMkLst>
        <pc:spChg chg="mod">
          <ac:chgData name="Vinicius Castillo" userId="0c0db2afbfd56d66" providerId="LiveId" clId="{28B2E23E-88EC-44C9-97F2-14406107DA9B}" dt="2022-05-22T02:46:45.592" v="6255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 mod">
        <pc:chgData name="Vinicius Castillo" userId="0c0db2afbfd56d66" providerId="LiveId" clId="{28B2E23E-88EC-44C9-97F2-14406107DA9B}" dt="2022-05-22T02:48:00.383" v="6287" actId="14100"/>
        <pc:sldMkLst>
          <pc:docMk/>
          <pc:sldMk cId="1434679925" sldId="312"/>
        </pc:sldMkLst>
        <pc:spChg chg="mod">
          <ac:chgData name="Vinicius Castillo" userId="0c0db2afbfd56d66" providerId="LiveId" clId="{28B2E23E-88EC-44C9-97F2-14406107DA9B}" dt="2022-05-22T02:48:00.383" v="6287" actId="14100"/>
          <ac:spMkLst>
            <pc:docMk/>
            <pc:sldMk cId="1434679925" sldId="312"/>
            <ac:spMk id="5" creationId="{1B07C49E-AFFC-EC46-8930-E4D428F5F943}"/>
          </ac:spMkLst>
        </pc:spChg>
      </pc:sldChg>
      <pc:sldChg chg="addSp modSp mod">
        <pc:chgData name="Vinicius Castillo" userId="0c0db2afbfd56d66" providerId="LiveId" clId="{28B2E23E-88EC-44C9-97F2-14406107DA9B}" dt="2022-05-22T02:52:22.980" v="6498" actId="1076"/>
        <pc:sldMkLst>
          <pc:docMk/>
          <pc:sldMk cId="1756972646" sldId="313"/>
        </pc:sldMkLst>
        <pc:spChg chg="mod">
          <ac:chgData name="Vinicius Castillo" userId="0c0db2afbfd56d66" providerId="LiveId" clId="{28B2E23E-88EC-44C9-97F2-14406107DA9B}" dt="2022-05-22T02:51:04.176" v="6486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Vinicius Castillo" userId="0c0db2afbfd56d66" providerId="LiveId" clId="{28B2E23E-88EC-44C9-97F2-14406107DA9B}" dt="2022-05-22T02:52:22.980" v="6498" actId="1076"/>
          <ac:picMkLst>
            <pc:docMk/>
            <pc:sldMk cId="1756972646" sldId="313"/>
            <ac:picMk id="6" creationId="{D7849ED7-9815-5A39-DA86-479BD49A81DB}"/>
          </ac:picMkLst>
        </pc:picChg>
      </pc:sldChg>
      <pc:sldChg chg="modSp mod">
        <pc:chgData name="Vinicius Castillo" userId="0c0db2afbfd56d66" providerId="LiveId" clId="{28B2E23E-88EC-44C9-97F2-14406107DA9B}" dt="2022-05-22T02:48:57.099" v="6299" actId="20577"/>
        <pc:sldMkLst>
          <pc:docMk/>
          <pc:sldMk cId="639399535" sldId="314"/>
        </pc:sldMkLst>
        <pc:spChg chg="mod">
          <ac:chgData name="Vinicius Castillo" userId="0c0db2afbfd56d66" providerId="LiveId" clId="{28B2E23E-88EC-44C9-97F2-14406107DA9B}" dt="2022-05-22T02:48:57.099" v="6299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 mod">
        <pc:chgData name="Vinicius Castillo" userId="0c0db2afbfd56d66" providerId="LiveId" clId="{28B2E23E-88EC-44C9-97F2-14406107DA9B}" dt="2022-05-22T02:54:41.612" v="6533" actId="1036"/>
        <pc:sldMkLst>
          <pc:docMk/>
          <pc:sldMk cId="3566646398" sldId="315"/>
        </pc:sldMkLst>
        <pc:spChg chg="mod">
          <ac:chgData name="Vinicius Castillo" userId="0c0db2afbfd56d66" providerId="LiveId" clId="{28B2E23E-88EC-44C9-97F2-14406107DA9B}" dt="2022-05-22T02:54:41.612" v="6533" actId="1036"/>
          <ac:spMkLst>
            <pc:docMk/>
            <pc:sldMk cId="3566646398" sldId="315"/>
            <ac:spMk id="5" creationId="{1B07C49E-AFFC-EC46-8930-E4D428F5F943}"/>
          </ac:spMkLst>
        </pc:spChg>
      </pc:sldChg>
      <pc:sldChg chg="addSp modSp mod">
        <pc:chgData name="Vinicius Castillo" userId="0c0db2afbfd56d66" providerId="LiveId" clId="{28B2E23E-88EC-44C9-97F2-14406107DA9B}" dt="2022-05-22T02:57:48.430" v="6565" actId="1076"/>
        <pc:sldMkLst>
          <pc:docMk/>
          <pc:sldMk cId="1398439132" sldId="316"/>
        </pc:sldMkLst>
        <pc:spChg chg="mod">
          <ac:chgData name="Vinicius Castillo" userId="0c0db2afbfd56d66" providerId="LiveId" clId="{28B2E23E-88EC-44C9-97F2-14406107DA9B}" dt="2022-05-22T02:57:41.598" v="6558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Vinicius Castillo" userId="0c0db2afbfd56d66" providerId="LiveId" clId="{28B2E23E-88EC-44C9-97F2-14406107DA9B}" dt="2022-05-22T02:57:48.430" v="6565" actId="1076"/>
          <ac:picMkLst>
            <pc:docMk/>
            <pc:sldMk cId="1398439132" sldId="316"/>
            <ac:picMk id="6" creationId="{5AA6954E-2230-15D2-9E0E-4B66322B9BA3}"/>
          </ac:picMkLst>
        </pc:picChg>
      </pc:sldChg>
      <pc:sldChg chg="addSp modSp mod">
        <pc:chgData name="Vinicius Castillo" userId="0c0db2afbfd56d66" providerId="LiveId" clId="{28B2E23E-88EC-44C9-97F2-14406107DA9B}" dt="2022-05-22T02:59:02.341" v="6603" actId="1036"/>
        <pc:sldMkLst>
          <pc:docMk/>
          <pc:sldMk cId="3975168428" sldId="317"/>
        </pc:sldMkLst>
        <pc:spChg chg="mod">
          <ac:chgData name="Vinicius Castillo" userId="0c0db2afbfd56d66" providerId="LiveId" clId="{28B2E23E-88EC-44C9-97F2-14406107DA9B}" dt="2022-05-22T02:58:54.456" v="6597" actId="1035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Vinicius Castillo" userId="0c0db2afbfd56d66" providerId="LiveId" clId="{28B2E23E-88EC-44C9-97F2-14406107DA9B}" dt="2022-05-22T02:59:02.341" v="6603" actId="1036"/>
          <ac:picMkLst>
            <pc:docMk/>
            <pc:sldMk cId="3975168428" sldId="317"/>
            <ac:picMk id="6" creationId="{77A3CB0F-72BA-1B64-BE45-5EF9DA59EC8B}"/>
          </ac:picMkLst>
        </pc:picChg>
      </pc:sldChg>
      <pc:sldChg chg="addSp modSp mod">
        <pc:chgData name="Vinicius Castillo" userId="0c0db2afbfd56d66" providerId="LiveId" clId="{28B2E23E-88EC-44C9-97F2-14406107DA9B}" dt="2022-05-21T03:31:07.997" v="5155" actId="20577"/>
        <pc:sldMkLst>
          <pc:docMk/>
          <pc:sldMk cId="239597884" sldId="318"/>
        </pc:sldMkLst>
        <pc:spChg chg="mod">
          <ac:chgData name="Vinicius Castillo" userId="0c0db2afbfd56d66" providerId="LiveId" clId="{28B2E23E-88EC-44C9-97F2-14406107DA9B}" dt="2022-05-21T03:31:07.997" v="5155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Vinicius Castillo" userId="0c0db2afbfd56d66" providerId="LiveId" clId="{28B2E23E-88EC-44C9-97F2-14406107DA9B}" dt="2022-05-21T02:44:59.042" v="4132" actId="20577"/>
          <ac:spMkLst>
            <pc:docMk/>
            <pc:sldMk cId="239597884" sldId="318"/>
            <ac:spMk id="8" creationId="{2E0ECA32-E146-40DA-85CD-9677244BC3EC}"/>
          </ac:spMkLst>
        </pc:spChg>
        <pc:graphicFrameChg chg="add mod">
          <ac:chgData name="Vinicius Castillo" userId="0c0db2afbfd56d66" providerId="LiveId" clId="{28B2E23E-88EC-44C9-97F2-14406107DA9B}" dt="2022-05-21T00:53:39.126" v="3995" actId="14100"/>
          <ac:graphicFrameMkLst>
            <pc:docMk/>
            <pc:sldMk cId="239597884" sldId="318"/>
            <ac:graphicFrameMk id="2" creationId="{075AF2F8-CB09-739E-CB97-8C42CC3EDDB8}"/>
          </ac:graphicFrameMkLst>
        </pc:graphicFrameChg>
      </pc:sldChg>
      <pc:sldChg chg="addSp modSp mod">
        <pc:chgData name="Vinicius Castillo" userId="0c0db2afbfd56d66" providerId="LiveId" clId="{28B2E23E-88EC-44C9-97F2-14406107DA9B}" dt="2022-05-21T02:49:31.242" v="4355" actId="1035"/>
        <pc:sldMkLst>
          <pc:docMk/>
          <pc:sldMk cId="232499080" sldId="319"/>
        </pc:sldMkLst>
        <pc:spChg chg="mod">
          <ac:chgData name="Vinicius Castillo" userId="0c0db2afbfd56d66" providerId="LiveId" clId="{28B2E23E-88EC-44C9-97F2-14406107DA9B}" dt="2022-05-21T02:48:57.185" v="4345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Vinicius Castillo" userId="0c0db2afbfd56d66" providerId="LiveId" clId="{28B2E23E-88EC-44C9-97F2-14406107DA9B}" dt="2022-05-21T02:48:46.392" v="4343" actId="20577"/>
          <ac:spMkLst>
            <pc:docMk/>
            <pc:sldMk cId="232499080" sldId="319"/>
            <ac:spMk id="8" creationId="{34C97452-C78A-4701-B8AB-ABFE63D5BEDE}"/>
          </ac:spMkLst>
        </pc:spChg>
        <pc:graphicFrameChg chg="add mod">
          <ac:chgData name="Vinicius Castillo" userId="0c0db2afbfd56d66" providerId="LiveId" clId="{28B2E23E-88EC-44C9-97F2-14406107DA9B}" dt="2022-05-21T02:49:31.242" v="4355" actId="1035"/>
          <ac:graphicFrameMkLst>
            <pc:docMk/>
            <pc:sldMk cId="232499080" sldId="319"/>
            <ac:graphicFrameMk id="2" creationId="{72E83263-51AF-0507-2894-FE77CA083D07}"/>
          </ac:graphicFrameMkLst>
        </pc:graphicFrameChg>
      </pc:sldChg>
      <pc:sldChg chg="addSp delSp modSp mod">
        <pc:chgData name="Vinicius Castillo" userId="0c0db2afbfd56d66" providerId="LiveId" clId="{28B2E23E-88EC-44C9-97F2-14406107DA9B}" dt="2022-05-20T20:40:35.399" v="2503" actId="1038"/>
        <pc:sldMkLst>
          <pc:docMk/>
          <pc:sldMk cId="3645034231" sldId="320"/>
        </pc:sldMkLst>
        <pc:spChg chg="mod">
          <ac:chgData name="Vinicius Castillo" userId="0c0db2afbfd56d66" providerId="LiveId" clId="{28B2E23E-88EC-44C9-97F2-14406107DA9B}" dt="2022-05-20T20:40:35.399" v="2503" actId="1038"/>
          <ac:spMkLst>
            <pc:docMk/>
            <pc:sldMk cId="3645034231" sldId="320"/>
            <ac:spMk id="5" creationId="{1B07C49E-AFFC-EC46-8930-E4D428F5F943}"/>
          </ac:spMkLst>
        </pc:spChg>
        <pc:picChg chg="add del mod">
          <ac:chgData name="Vinicius Castillo" userId="0c0db2afbfd56d66" providerId="LiveId" clId="{28B2E23E-88EC-44C9-97F2-14406107DA9B}" dt="2022-05-20T20:36:42.479" v="2271"/>
          <ac:picMkLst>
            <pc:docMk/>
            <pc:sldMk cId="3645034231" sldId="320"/>
            <ac:picMk id="2050" creationId="{74F5BF99-54FB-9D9F-34CA-5A6600C61197}"/>
          </ac:picMkLst>
        </pc:picChg>
        <pc:picChg chg="add del">
          <ac:chgData name="Vinicius Castillo" userId="0c0db2afbfd56d66" providerId="LiveId" clId="{28B2E23E-88EC-44C9-97F2-14406107DA9B}" dt="2022-05-20T20:36:44.958" v="2273"/>
          <ac:picMkLst>
            <pc:docMk/>
            <pc:sldMk cId="3645034231" sldId="320"/>
            <ac:picMk id="2052" creationId="{75BB7DF8-C0B1-9E08-FA18-1940CED4AB2D}"/>
          </ac:picMkLst>
        </pc:picChg>
        <pc:picChg chg="add mod">
          <ac:chgData name="Vinicius Castillo" userId="0c0db2afbfd56d66" providerId="LiveId" clId="{28B2E23E-88EC-44C9-97F2-14406107DA9B}" dt="2022-05-20T20:40:32.254" v="2498" actId="1037"/>
          <ac:picMkLst>
            <pc:docMk/>
            <pc:sldMk cId="3645034231" sldId="320"/>
            <ac:picMk id="2054" creationId="{41CB31A0-C265-3E7F-A550-6B1C5D9622CD}"/>
          </ac:picMkLst>
        </pc:picChg>
      </pc:sldChg>
      <pc:sldChg chg="ord">
        <pc:chgData name="Vinicius Castillo" userId="0c0db2afbfd56d66" providerId="LiveId" clId="{28B2E23E-88EC-44C9-97F2-14406107DA9B}" dt="2022-05-23T01:38:33.610" v="8540"/>
        <pc:sldMkLst>
          <pc:docMk/>
          <pc:sldMk cId="733461713" sldId="321"/>
        </pc:sldMkLst>
      </pc:sldChg>
      <pc:sldChg chg="addSp delSp modSp mod">
        <pc:chgData name="Vinicius Castillo" userId="0c0db2afbfd56d66" providerId="LiveId" clId="{28B2E23E-88EC-44C9-97F2-14406107DA9B}" dt="2022-05-20T21:29:25.635" v="2888" actId="20577"/>
        <pc:sldMkLst>
          <pc:docMk/>
          <pc:sldMk cId="700132931" sldId="322"/>
        </pc:sldMkLst>
        <pc:spChg chg="mod">
          <ac:chgData name="Vinicius Castillo" userId="0c0db2afbfd56d66" providerId="LiveId" clId="{28B2E23E-88EC-44C9-97F2-14406107DA9B}" dt="2022-05-20T21:29:25.635" v="2888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Vinicius Castillo" userId="0c0db2afbfd56d66" providerId="LiveId" clId="{28B2E23E-88EC-44C9-97F2-14406107DA9B}" dt="2022-05-20T21:28:43.230" v="2806" actId="20577"/>
          <ac:spMkLst>
            <pc:docMk/>
            <pc:sldMk cId="700132931" sldId="322"/>
            <ac:spMk id="8" creationId="{9456A072-47A6-4424-9ABE-F398119040DD}"/>
          </ac:spMkLst>
        </pc:spChg>
        <pc:graphicFrameChg chg="add del mod">
          <ac:chgData name="Vinicius Castillo" userId="0c0db2afbfd56d66" providerId="LiveId" clId="{28B2E23E-88EC-44C9-97F2-14406107DA9B}" dt="2022-05-20T21:23:28.920" v="2506" actId="478"/>
          <ac:graphicFrameMkLst>
            <pc:docMk/>
            <pc:sldMk cId="700132931" sldId="322"/>
            <ac:graphicFrameMk id="2" creationId="{1FAD8E23-9942-A8B9-B3D5-A45504B706CF}"/>
          </ac:graphicFrameMkLst>
        </pc:graphicFrameChg>
        <pc:picChg chg="del mod">
          <ac:chgData name="Vinicius Castillo" userId="0c0db2afbfd56d66" providerId="LiveId" clId="{28B2E23E-88EC-44C9-97F2-14406107DA9B}" dt="2022-05-20T21:23:55.981" v="2513" actId="478"/>
          <ac:picMkLst>
            <pc:docMk/>
            <pc:sldMk cId="700132931" sldId="322"/>
            <ac:picMk id="4" creationId="{CF31059E-39B9-176F-F5A6-88E0262A2F5E}"/>
          </ac:picMkLst>
        </pc:picChg>
        <pc:picChg chg="mod">
          <ac:chgData name="Vinicius Castillo" userId="0c0db2afbfd56d66" providerId="LiveId" clId="{28B2E23E-88EC-44C9-97F2-14406107DA9B}" dt="2022-05-20T21:25:24.658" v="2527" actId="1038"/>
          <ac:picMkLst>
            <pc:docMk/>
            <pc:sldMk cId="700132931" sldId="322"/>
            <ac:picMk id="6" creationId="{491B1434-C76A-D737-7B00-A4A1455901DB}"/>
          </ac:picMkLst>
        </pc:picChg>
      </pc:sldChg>
      <pc:sldChg chg="modSp mod">
        <pc:chgData name="Vinicius Castillo" userId="0c0db2afbfd56d66" providerId="LiveId" clId="{28B2E23E-88EC-44C9-97F2-14406107DA9B}" dt="2022-05-20T21:36:23.749" v="3166" actId="20577"/>
        <pc:sldMkLst>
          <pc:docMk/>
          <pc:sldMk cId="1866160706" sldId="323"/>
        </pc:sldMkLst>
        <pc:spChg chg="mod">
          <ac:chgData name="Vinicius Castillo" userId="0c0db2afbfd56d66" providerId="LiveId" clId="{28B2E23E-88EC-44C9-97F2-14406107DA9B}" dt="2022-05-20T21:36:02.134" v="3118" actId="103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Vinicius Castillo" userId="0c0db2afbfd56d66" providerId="LiveId" clId="{28B2E23E-88EC-44C9-97F2-14406107DA9B}" dt="2022-05-20T21:36:23.749" v="3166" actId="20577"/>
          <ac:spMkLst>
            <pc:docMk/>
            <pc:sldMk cId="1866160706" sldId="323"/>
            <ac:spMk id="8" creationId="{4EF94599-779E-457E-B57B-6063EBF7A840}"/>
          </ac:spMkLst>
        </pc:spChg>
        <pc:picChg chg="mod">
          <ac:chgData name="Vinicius Castillo" userId="0c0db2afbfd56d66" providerId="LiveId" clId="{28B2E23E-88EC-44C9-97F2-14406107DA9B}" dt="2022-05-20T21:36:04.549" v="3124" actId="1037"/>
          <ac:picMkLst>
            <pc:docMk/>
            <pc:sldMk cId="1866160706" sldId="323"/>
            <ac:picMk id="2" creationId="{43055BE7-13AD-A444-2247-DD9C8B4B88E5}"/>
          </ac:picMkLst>
        </pc:picChg>
      </pc:sldChg>
      <pc:sldChg chg="modSp mod">
        <pc:chgData name="Vinicius Castillo" userId="0c0db2afbfd56d66" providerId="LiveId" clId="{28B2E23E-88EC-44C9-97F2-14406107DA9B}" dt="2022-05-21T03:31:39.033" v="5158" actId="20577"/>
        <pc:sldMkLst>
          <pc:docMk/>
          <pc:sldMk cId="252359608" sldId="324"/>
        </pc:sldMkLst>
        <pc:spChg chg="mod">
          <ac:chgData name="Vinicius Castillo" userId="0c0db2afbfd56d66" providerId="LiveId" clId="{28B2E23E-88EC-44C9-97F2-14406107DA9B}" dt="2022-05-21T03:31:39.033" v="515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Vinicius Castillo" userId="0c0db2afbfd56d66" providerId="LiveId" clId="{28B2E23E-88EC-44C9-97F2-14406107DA9B}" dt="2022-05-20T22:06:20.408" v="3237" actId="20577"/>
          <ac:spMkLst>
            <pc:docMk/>
            <pc:sldMk cId="252359608" sldId="324"/>
            <ac:spMk id="12" creationId="{4D271BF5-BAA1-4CEB-A575-76A097FABBBA}"/>
          </ac:spMkLst>
        </pc:spChg>
        <pc:picChg chg="mod">
          <ac:chgData name="Vinicius Castillo" userId="0c0db2afbfd56d66" providerId="LiveId" clId="{28B2E23E-88EC-44C9-97F2-14406107DA9B}" dt="2022-05-20T22:10:26.326" v="3665" actId="1038"/>
          <ac:picMkLst>
            <pc:docMk/>
            <pc:sldMk cId="252359608" sldId="324"/>
            <ac:picMk id="2" creationId="{AAE86052-2BFE-E81B-09E9-D53727CDC150}"/>
          </ac:picMkLst>
        </pc:picChg>
        <pc:picChg chg="mod">
          <ac:chgData name="Vinicius Castillo" userId="0c0db2afbfd56d66" providerId="LiveId" clId="{28B2E23E-88EC-44C9-97F2-14406107DA9B}" dt="2022-05-20T22:10:37.443" v="3668" actId="1035"/>
          <ac:picMkLst>
            <pc:docMk/>
            <pc:sldMk cId="252359608" sldId="324"/>
            <ac:picMk id="4" creationId="{52EA3468-6A25-404B-4564-1B46FBD57C1F}"/>
          </ac:picMkLst>
        </pc:picChg>
        <pc:picChg chg="mod">
          <ac:chgData name="Vinicius Castillo" userId="0c0db2afbfd56d66" providerId="LiveId" clId="{28B2E23E-88EC-44C9-97F2-14406107DA9B}" dt="2022-05-20T22:10:26.326" v="3665" actId="1038"/>
          <ac:picMkLst>
            <pc:docMk/>
            <pc:sldMk cId="252359608" sldId="324"/>
            <ac:picMk id="6" creationId="{B8A010E2-25CA-175C-1D99-BDAF19F3524A}"/>
          </ac:picMkLst>
        </pc:picChg>
      </pc:sldChg>
      <pc:sldChg chg="modSp mod">
        <pc:chgData name="Vinicius Castillo" userId="0c0db2afbfd56d66" providerId="LiveId" clId="{28B2E23E-88EC-44C9-97F2-14406107DA9B}" dt="2022-05-21T03:17:00.478" v="4360" actId="20577"/>
        <pc:sldMkLst>
          <pc:docMk/>
          <pc:sldMk cId="724038033" sldId="330"/>
        </pc:sldMkLst>
        <pc:spChg chg="mod">
          <ac:chgData name="Vinicius Castillo" userId="0c0db2afbfd56d66" providerId="LiveId" clId="{28B2E23E-88EC-44C9-97F2-14406107DA9B}" dt="2022-05-21T03:17:00.478" v="4360" actId="20577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">
        <pc:chgData name="Vinicius Castillo" userId="0c0db2afbfd56d66" providerId="LiveId" clId="{28B2E23E-88EC-44C9-97F2-14406107DA9B}" dt="2022-05-23T01:40:30.851" v="8603" actId="14100"/>
        <pc:sldMkLst>
          <pc:docMk/>
          <pc:sldMk cId="1980221439" sldId="331"/>
        </pc:sldMkLst>
        <pc:spChg chg="mod">
          <ac:chgData name="Vinicius Castillo" userId="0c0db2afbfd56d66" providerId="LiveId" clId="{28B2E23E-88EC-44C9-97F2-14406107DA9B}" dt="2022-05-23T01:40:30.851" v="8603" actId="14100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Vinicius Castillo" userId="0c0db2afbfd56d66" providerId="LiveId" clId="{28B2E23E-88EC-44C9-97F2-14406107DA9B}" dt="2022-05-23T01:31:03.900" v="8139" actId="20577"/>
        <pc:sldMkLst>
          <pc:docMk/>
          <pc:sldMk cId="2560061391" sldId="332"/>
        </pc:sldMkLst>
        <pc:spChg chg="mod">
          <ac:chgData name="Vinicius Castillo" userId="0c0db2afbfd56d66" providerId="LiveId" clId="{28B2E23E-88EC-44C9-97F2-14406107DA9B}" dt="2022-05-23T01:31:03.900" v="8139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 del setBg">
        <pc:chgData name="Vinicius Castillo" userId="0c0db2afbfd56d66" providerId="LiveId" clId="{28B2E23E-88EC-44C9-97F2-14406107DA9B}" dt="2022-05-20T20:27:27.908" v="1795"/>
        <pc:sldMkLst>
          <pc:docMk/>
          <pc:sldMk cId="1828322498" sldId="33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D0B44-2A3D-463E-950C-F84402BA2380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8D8E4BF-478A-483D-BAD1-C13E43DA1815}">
      <dgm:prSet phldrT="[Texto]"/>
      <dgm:spPr/>
      <dgm:t>
        <a:bodyPr/>
        <a:lstStyle/>
        <a:p>
          <a:r>
            <a:rPr lang="en-US" noProof="0" dirty="0"/>
            <a:t>Get Data from the API</a:t>
          </a:r>
        </a:p>
      </dgm:t>
    </dgm:pt>
    <dgm:pt modelId="{AED5A865-C96C-4330-9E81-8C7BE46813EC}" type="parTrans" cxnId="{3FEEC641-E259-43DC-8557-3C32DB7C42E8}">
      <dgm:prSet/>
      <dgm:spPr/>
      <dgm:t>
        <a:bodyPr/>
        <a:lstStyle/>
        <a:p>
          <a:endParaRPr lang="pt-BR"/>
        </a:p>
      </dgm:t>
    </dgm:pt>
    <dgm:pt modelId="{8E17603A-2B3C-45FF-9CCD-FBF30493019A}" type="sibTrans" cxnId="{3FEEC641-E259-43DC-8557-3C32DB7C42E8}">
      <dgm:prSet/>
      <dgm:spPr/>
      <dgm:t>
        <a:bodyPr/>
        <a:lstStyle/>
        <a:p>
          <a:endParaRPr lang="pt-BR"/>
        </a:p>
      </dgm:t>
    </dgm:pt>
    <dgm:pt modelId="{DE1E2074-2F5B-446E-B67A-29D3B73E0B0E}">
      <dgm:prSet phldrT="[Texto]"/>
      <dgm:spPr/>
      <dgm:t>
        <a:bodyPr/>
        <a:lstStyle/>
        <a:p>
          <a:r>
            <a:rPr lang="en-US" noProof="0" dirty="0"/>
            <a:t>Select the features</a:t>
          </a:r>
        </a:p>
      </dgm:t>
    </dgm:pt>
    <dgm:pt modelId="{F2C16128-DCF5-4ABB-B344-F59C75735149}" type="parTrans" cxnId="{DA31392A-7588-44FB-9E48-4DE4B21DFF2E}">
      <dgm:prSet/>
      <dgm:spPr/>
      <dgm:t>
        <a:bodyPr/>
        <a:lstStyle/>
        <a:p>
          <a:endParaRPr lang="pt-BR"/>
        </a:p>
      </dgm:t>
    </dgm:pt>
    <dgm:pt modelId="{DE2BC584-8494-463B-A09A-EED00E30272C}" type="sibTrans" cxnId="{DA31392A-7588-44FB-9E48-4DE4B21DFF2E}">
      <dgm:prSet/>
      <dgm:spPr/>
      <dgm:t>
        <a:bodyPr/>
        <a:lstStyle/>
        <a:p>
          <a:endParaRPr lang="pt-BR"/>
        </a:p>
      </dgm:t>
    </dgm:pt>
    <dgm:pt modelId="{0F44D1F0-B39E-4E59-B8E4-FA98A5966B5D}">
      <dgm:prSet phldrT="[Texto]"/>
      <dgm:spPr/>
      <dgm:t>
        <a:bodyPr/>
        <a:lstStyle/>
        <a:p>
          <a:r>
            <a:rPr lang="en-US" noProof="0" dirty="0"/>
            <a:t>Remove rows with multiple cores</a:t>
          </a:r>
        </a:p>
      </dgm:t>
    </dgm:pt>
    <dgm:pt modelId="{3E7B6610-720A-4F79-93E9-D359C8BD7836}" type="parTrans" cxnId="{A56ED44A-DAF1-46FC-9C43-A03036977BF2}">
      <dgm:prSet/>
      <dgm:spPr/>
      <dgm:t>
        <a:bodyPr/>
        <a:lstStyle/>
        <a:p>
          <a:endParaRPr lang="pt-BR"/>
        </a:p>
      </dgm:t>
    </dgm:pt>
    <dgm:pt modelId="{E2D2BA7A-535C-4EE6-99CE-A2690ED4D35E}" type="sibTrans" cxnId="{A56ED44A-DAF1-46FC-9C43-A03036977BF2}">
      <dgm:prSet/>
      <dgm:spPr/>
      <dgm:t>
        <a:bodyPr/>
        <a:lstStyle/>
        <a:p>
          <a:endParaRPr lang="pt-BR"/>
        </a:p>
      </dgm:t>
    </dgm:pt>
    <dgm:pt modelId="{FCBDABA8-0BE5-4567-BA44-FC347330BD61}">
      <dgm:prSet/>
      <dgm:spPr/>
      <dgm:t>
        <a:bodyPr/>
        <a:lstStyle/>
        <a:p>
          <a:r>
            <a:rPr lang="en-US" noProof="0" dirty="0"/>
            <a:t>Convert format of date feature to date</a:t>
          </a:r>
        </a:p>
      </dgm:t>
    </dgm:pt>
    <dgm:pt modelId="{90747DAE-66D8-4693-98E8-429D36E8388A}" type="parTrans" cxnId="{C6DFBE7A-8102-46DF-AEF7-071D93462F6F}">
      <dgm:prSet/>
      <dgm:spPr/>
      <dgm:t>
        <a:bodyPr/>
        <a:lstStyle/>
        <a:p>
          <a:endParaRPr lang="pt-BR"/>
        </a:p>
      </dgm:t>
    </dgm:pt>
    <dgm:pt modelId="{ACE47490-B113-479D-A56A-487FF9EA91D9}" type="sibTrans" cxnId="{C6DFBE7A-8102-46DF-AEF7-071D93462F6F}">
      <dgm:prSet/>
      <dgm:spPr/>
      <dgm:t>
        <a:bodyPr/>
        <a:lstStyle/>
        <a:p>
          <a:endParaRPr lang="pt-BR"/>
        </a:p>
      </dgm:t>
    </dgm:pt>
    <dgm:pt modelId="{CE312D41-79EF-482D-970F-C60596E53EC9}">
      <dgm:prSet/>
      <dgm:spPr/>
      <dgm:t>
        <a:bodyPr/>
        <a:lstStyle/>
        <a:p>
          <a:r>
            <a:rPr lang="en-US" noProof="0" dirty="0"/>
            <a:t>Select date &lt;= 2020/11/13</a:t>
          </a:r>
        </a:p>
      </dgm:t>
    </dgm:pt>
    <dgm:pt modelId="{C42E4474-BC46-4ED1-99E1-9FAA529EF9DF}" type="parTrans" cxnId="{C5B23366-E608-40DD-8F27-7B61A8AB6E8D}">
      <dgm:prSet/>
      <dgm:spPr/>
      <dgm:t>
        <a:bodyPr/>
        <a:lstStyle/>
        <a:p>
          <a:endParaRPr lang="pt-BR"/>
        </a:p>
      </dgm:t>
    </dgm:pt>
    <dgm:pt modelId="{3D674798-CFFB-4C39-9F5E-07E573C2E1DE}" type="sibTrans" cxnId="{C5B23366-E608-40DD-8F27-7B61A8AB6E8D}">
      <dgm:prSet/>
      <dgm:spPr/>
      <dgm:t>
        <a:bodyPr/>
        <a:lstStyle/>
        <a:p>
          <a:endParaRPr lang="pt-BR"/>
        </a:p>
      </dgm:t>
    </dgm:pt>
    <dgm:pt modelId="{165CF52D-6269-42E9-9EE1-E18BFBF51836}">
      <dgm:prSet/>
      <dgm:spPr/>
      <dgm:t>
        <a:bodyPr/>
        <a:lstStyle/>
        <a:p>
          <a:r>
            <a:rPr lang="en-US" dirty="0"/>
            <a:t>Treat the features selected to find the features that will be used</a:t>
          </a:r>
          <a:endParaRPr lang="pt-BR" dirty="0"/>
        </a:p>
      </dgm:t>
    </dgm:pt>
    <dgm:pt modelId="{290DB254-9E24-4CE6-9337-785D8AAB19A0}" type="parTrans" cxnId="{06F9D25E-7177-4340-841A-A76426AEF4D6}">
      <dgm:prSet/>
      <dgm:spPr/>
      <dgm:t>
        <a:bodyPr/>
        <a:lstStyle/>
        <a:p>
          <a:endParaRPr lang="pt-BR"/>
        </a:p>
      </dgm:t>
    </dgm:pt>
    <dgm:pt modelId="{E6E6F39E-3187-4843-AE45-473B7966D5EA}" type="sibTrans" cxnId="{06F9D25E-7177-4340-841A-A76426AEF4D6}">
      <dgm:prSet/>
      <dgm:spPr/>
      <dgm:t>
        <a:bodyPr/>
        <a:lstStyle/>
        <a:p>
          <a:endParaRPr lang="pt-BR"/>
        </a:p>
      </dgm:t>
    </dgm:pt>
    <dgm:pt modelId="{88D7E1CB-41D0-4011-8AD6-213424458371}" type="pres">
      <dgm:prSet presAssocID="{124D0B44-2A3D-463E-950C-F84402BA2380}" presName="Name0" presStyleCnt="0">
        <dgm:presLayoutVars>
          <dgm:dir/>
          <dgm:resizeHandles val="exact"/>
        </dgm:presLayoutVars>
      </dgm:prSet>
      <dgm:spPr/>
    </dgm:pt>
    <dgm:pt modelId="{770BBA42-1429-4E2F-9D0E-48BFD509E563}" type="pres">
      <dgm:prSet presAssocID="{D8D8E4BF-478A-483D-BAD1-C13E43DA1815}" presName="node" presStyleLbl="node1" presStyleIdx="0" presStyleCnt="6">
        <dgm:presLayoutVars>
          <dgm:bulletEnabled val="1"/>
        </dgm:presLayoutVars>
      </dgm:prSet>
      <dgm:spPr/>
    </dgm:pt>
    <dgm:pt modelId="{1B4F5249-341A-42E5-8542-DE05482D2A86}" type="pres">
      <dgm:prSet presAssocID="{8E17603A-2B3C-45FF-9CCD-FBF30493019A}" presName="sibTrans" presStyleLbl="sibTrans1D1" presStyleIdx="0" presStyleCnt="5"/>
      <dgm:spPr/>
    </dgm:pt>
    <dgm:pt modelId="{FED29FCD-6B83-403E-A0C4-897BC8FCB8DC}" type="pres">
      <dgm:prSet presAssocID="{8E17603A-2B3C-45FF-9CCD-FBF30493019A}" presName="connectorText" presStyleLbl="sibTrans1D1" presStyleIdx="0" presStyleCnt="5"/>
      <dgm:spPr/>
    </dgm:pt>
    <dgm:pt modelId="{AD4ED769-A3CE-4345-9247-6B240338FF17}" type="pres">
      <dgm:prSet presAssocID="{DE1E2074-2F5B-446E-B67A-29D3B73E0B0E}" presName="node" presStyleLbl="node1" presStyleIdx="1" presStyleCnt="6" custLinFactNeighborY="-105">
        <dgm:presLayoutVars>
          <dgm:bulletEnabled val="1"/>
        </dgm:presLayoutVars>
      </dgm:prSet>
      <dgm:spPr/>
    </dgm:pt>
    <dgm:pt modelId="{55F27581-C207-48D4-8C3B-ECE6F46BAC6B}" type="pres">
      <dgm:prSet presAssocID="{DE2BC584-8494-463B-A09A-EED00E30272C}" presName="sibTrans" presStyleLbl="sibTrans1D1" presStyleIdx="1" presStyleCnt="5"/>
      <dgm:spPr/>
    </dgm:pt>
    <dgm:pt modelId="{94BE90C5-D677-4BAE-BD9A-0C3DE1FF7CAE}" type="pres">
      <dgm:prSet presAssocID="{DE2BC584-8494-463B-A09A-EED00E30272C}" presName="connectorText" presStyleLbl="sibTrans1D1" presStyleIdx="1" presStyleCnt="5"/>
      <dgm:spPr/>
    </dgm:pt>
    <dgm:pt modelId="{F87D1FAA-9D3E-482A-B429-448533CD58D8}" type="pres">
      <dgm:prSet presAssocID="{0F44D1F0-B39E-4E59-B8E4-FA98A5966B5D}" presName="node" presStyleLbl="node1" presStyleIdx="2" presStyleCnt="6">
        <dgm:presLayoutVars>
          <dgm:bulletEnabled val="1"/>
        </dgm:presLayoutVars>
      </dgm:prSet>
      <dgm:spPr/>
    </dgm:pt>
    <dgm:pt modelId="{A1FAA43E-CC85-4F2E-B97B-34FD150FCE1F}" type="pres">
      <dgm:prSet presAssocID="{E2D2BA7A-535C-4EE6-99CE-A2690ED4D35E}" presName="sibTrans" presStyleLbl="sibTrans1D1" presStyleIdx="2" presStyleCnt="5"/>
      <dgm:spPr/>
    </dgm:pt>
    <dgm:pt modelId="{8F0A8CB9-54E8-4BD6-BC3E-4375A062E46F}" type="pres">
      <dgm:prSet presAssocID="{E2D2BA7A-535C-4EE6-99CE-A2690ED4D35E}" presName="connectorText" presStyleLbl="sibTrans1D1" presStyleIdx="2" presStyleCnt="5"/>
      <dgm:spPr/>
    </dgm:pt>
    <dgm:pt modelId="{DF52EAE6-F36F-4971-AC66-B6344E55BB7A}" type="pres">
      <dgm:prSet presAssocID="{FCBDABA8-0BE5-4567-BA44-FC347330BD61}" presName="node" presStyleLbl="node1" presStyleIdx="3" presStyleCnt="6">
        <dgm:presLayoutVars>
          <dgm:bulletEnabled val="1"/>
        </dgm:presLayoutVars>
      </dgm:prSet>
      <dgm:spPr/>
    </dgm:pt>
    <dgm:pt modelId="{1D783C05-031B-4E1F-8332-B5071D3F391A}" type="pres">
      <dgm:prSet presAssocID="{ACE47490-B113-479D-A56A-487FF9EA91D9}" presName="sibTrans" presStyleLbl="sibTrans1D1" presStyleIdx="3" presStyleCnt="5"/>
      <dgm:spPr/>
    </dgm:pt>
    <dgm:pt modelId="{11477DF2-8182-4163-8AFF-5850A805DE2D}" type="pres">
      <dgm:prSet presAssocID="{ACE47490-B113-479D-A56A-487FF9EA91D9}" presName="connectorText" presStyleLbl="sibTrans1D1" presStyleIdx="3" presStyleCnt="5"/>
      <dgm:spPr/>
    </dgm:pt>
    <dgm:pt modelId="{28443A70-B159-46EF-A289-1826FE555DEB}" type="pres">
      <dgm:prSet presAssocID="{CE312D41-79EF-482D-970F-C60596E53EC9}" presName="node" presStyleLbl="node1" presStyleIdx="4" presStyleCnt="6">
        <dgm:presLayoutVars>
          <dgm:bulletEnabled val="1"/>
        </dgm:presLayoutVars>
      </dgm:prSet>
      <dgm:spPr/>
    </dgm:pt>
    <dgm:pt modelId="{518A1106-E304-4B56-B65D-E878B35371CB}" type="pres">
      <dgm:prSet presAssocID="{3D674798-CFFB-4C39-9F5E-07E573C2E1DE}" presName="sibTrans" presStyleLbl="sibTrans1D1" presStyleIdx="4" presStyleCnt="5"/>
      <dgm:spPr/>
    </dgm:pt>
    <dgm:pt modelId="{CD443C2A-6322-4CDB-BFC9-AEB55B6A2093}" type="pres">
      <dgm:prSet presAssocID="{3D674798-CFFB-4C39-9F5E-07E573C2E1DE}" presName="connectorText" presStyleLbl="sibTrans1D1" presStyleIdx="4" presStyleCnt="5"/>
      <dgm:spPr/>
    </dgm:pt>
    <dgm:pt modelId="{7A7D096B-B451-4E4E-9D78-ECF865791453}" type="pres">
      <dgm:prSet presAssocID="{165CF52D-6269-42E9-9EE1-E18BFBF51836}" presName="node" presStyleLbl="node1" presStyleIdx="5" presStyleCnt="6">
        <dgm:presLayoutVars>
          <dgm:bulletEnabled val="1"/>
        </dgm:presLayoutVars>
      </dgm:prSet>
      <dgm:spPr/>
    </dgm:pt>
  </dgm:ptLst>
  <dgm:cxnLst>
    <dgm:cxn modelId="{340EAF0C-20FE-4D51-BBE0-6C4B7E502E4F}" type="presOf" srcId="{DE2BC584-8494-463B-A09A-EED00E30272C}" destId="{94BE90C5-D677-4BAE-BD9A-0C3DE1FF7CAE}" srcOrd="1" destOrd="0" presId="urn:microsoft.com/office/officeart/2005/8/layout/bProcess3"/>
    <dgm:cxn modelId="{14219613-DFF6-4D71-B9A8-4A88347DD516}" type="presOf" srcId="{CE312D41-79EF-482D-970F-C60596E53EC9}" destId="{28443A70-B159-46EF-A289-1826FE555DEB}" srcOrd="0" destOrd="0" presId="urn:microsoft.com/office/officeart/2005/8/layout/bProcess3"/>
    <dgm:cxn modelId="{9D185620-9414-48E7-8E1B-F308B20C80A3}" type="presOf" srcId="{ACE47490-B113-479D-A56A-487FF9EA91D9}" destId="{1D783C05-031B-4E1F-8332-B5071D3F391A}" srcOrd="0" destOrd="0" presId="urn:microsoft.com/office/officeart/2005/8/layout/bProcess3"/>
    <dgm:cxn modelId="{DA31392A-7588-44FB-9E48-4DE4B21DFF2E}" srcId="{124D0B44-2A3D-463E-950C-F84402BA2380}" destId="{DE1E2074-2F5B-446E-B67A-29D3B73E0B0E}" srcOrd="1" destOrd="0" parTransId="{F2C16128-DCF5-4ABB-B344-F59C75735149}" sibTransId="{DE2BC584-8494-463B-A09A-EED00E30272C}"/>
    <dgm:cxn modelId="{CC203A2D-645C-4273-A1F8-7C2FD3FF1C6F}" type="presOf" srcId="{ACE47490-B113-479D-A56A-487FF9EA91D9}" destId="{11477DF2-8182-4163-8AFF-5850A805DE2D}" srcOrd="1" destOrd="0" presId="urn:microsoft.com/office/officeart/2005/8/layout/bProcess3"/>
    <dgm:cxn modelId="{8EAF1830-8E7C-493F-ACD9-E08372EA8153}" type="presOf" srcId="{DE2BC584-8494-463B-A09A-EED00E30272C}" destId="{55F27581-C207-48D4-8C3B-ECE6F46BAC6B}" srcOrd="0" destOrd="0" presId="urn:microsoft.com/office/officeart/2005/8/layout/bProcess3"/>
    <dgm:cxn modelId="{1A4C4334-D669-4B6F-89C0-6698B201CE38}" type="presOf" srcId="{FCBDABA8-0BE5-4567-BA44-FC347330BD61}" destId="{DF52EAE6-F36F-4971-AC66-B6344E55BB7A}" srcOrd="0" destOrd="0" presId="urn:microsoft.com/office/officeart/2005/8/layout/bProcess3"/>
    <dgm:cxn modelId="{D6699E5B-36C1-4ED5-B2FE-BDC02F02BAEC}" type="presOf" srcId="{8E17603A-2B3C-45FF-9CCD-FBF30493019A}" destId="{1B4F5249-341A-42E5-8542-DE05482D2A86}" srcOrd="0" destOrd="0" presId="urn:microsoft.com/office/officeart/2005/8/layout/bProcess3"/>
    <dgm:cxn modelId="{06F9D25E-7177-4340-841A-A76426AEF4D6}" srcId="{124D0B44-2A3D-463E-950C-F84402BA2380}" destId="{165CF52D-6269-42E9-9EE1-E18BFBF51836}" srcOrd="5" destOrd="0" parTransId="{290DB254-9E24-4CE6-9337-785D8AAB19A0}" sibTransId="{E6E6F39E-3187-4843-AE45-473B7966D5EA}"/>
    <dgm:cxn modelId="{3FEEC641-E259-43DC-8557-3C32DB7C42E8}" srcId="{124D0B44-2A3D-463E-950C-F84402BA2380}" destId="{D8D8E4BF-478A-483D-BAD1-C13E43DA1815}" srcOrd="0" destOrd="0" parTransId="{AED5A865-C96C-4330-9E81-8C7BE46813EC}" sibTransId="{8E17603A-2B3C-45FF-9CCD-FBF30493019A}"/>
    <dgm:cxn modelId="{144A5644-B665-4433-A3E7-04145098A210}" type="presOf" srcId="{3D674798-CFFB-4C39-9F5E-07E573C2E1DE}" destId="{518A1106-E304-4B56-B65D-E878B35371CB}" srcOrd="0" destOrd="0" presId="urn:microsoft.com/office/officeart/2005/8/layout/bProcess3"/>
    <dgm:cxn modelId="{C5B23366-E608-40DD-8F27-7B61A8AB6E8D}" srcId="{124D0B44-2A3D-463E-950C-F84402BA2380}" destId="{CE312D41-79EF-482D-970F-C60596E53EC9}" srcOrd="4" destOrd="0" parTransId="{C42E4474-BC46-4ED1-99E1-9FAA529EF9DF}" sibTransId="{3D674798-CFFB-4C39-9F5E-07E573C2E1DE}"/>
    <dgm:cxn modelId="{A56ED44A-DAF1-46FC-9C43-A03036977BF2}" srcId="{124D0B44-2A3D-463E-950C-F84402BA2380}" destId="{0F44D1F0-B39E-4E59-B8E4-FA98A5966B5D}" srcOrd="2" destOrd="0" parTransId="{3E7B6610-720A-4F79-93E9-D359C8BD7836}" sibTransId="{E2D2BA7A-535C-4EE6-99CE-A2690ED4D35E}"/>
    <dgm:cxn modelId="{F7798A75-A39C-42AE-B6BD-3292D7F2C994}" type="presOf" srcId="{3D674798-CFFB-4C39-9F5E-07E573C2E1DE}" destId="{CD443C2A-6322-4CDB-BFC9-AEB55B6A2093}" srcOrd="1" destOrd="0" presId="urn:microsoft.com/office/officeart/2005/8/layout/bProcess3"/>
    <dgm:cxn modelId="{BF6BC779-61B4-49D7-AF64-6DFC1CF74D21}" type="presOf" srcId="{124D0B44-2A3D-463E-950C-F84402BA2380}" destId="{88D7E1CB-41D0-4011-8AD6-213424458371}" srcOrd="0" destOrd="0" presId="urn:microsoft.com/office/officeart/2005/8/layout/bProcess3"/>
    <dgm:cxn modelId="{C6DFBE7A-8102-46DF-AEF7-071D93462F6F}" srcId="{124D0B44-2A3D-463E-950C-F84402BA2380}" destId="{FCBDABA8-0BE5-4567-BA44-FC347330BD61}" srcOrd="3" destOrd="0" parTransId="{90747DAE-66D8-4693-98E8-429D36E8388A}" sibTransId="{ACE47490-B113-479D-A56A-487FF9EA91D9}"/>
    <dgm:cxn modelId="{57FC8B95-1C9D-450D-B62A-4F2B7803162B}" type="presOf" srcId="{E2D2BA7A-535C-4EE6-99CE-A2690ED4D35E}" destId="{A1FAA43E-CC85-4F2E-B97B-34FD150FCE1F}" srcOrd="0" destOrd="0" presId="urn:microsoft.com/office/officeart/2005/8/layout/bProcess3"/>
    <dgm:cxn modelId="{41D3D9A7-0B0E-45B1-8AF8-9B3853497D12}" type="presOf" srcId="{165CF52D-6269-42E9-9EE1-E18BFBF51836}" destId="{7A7D096B-B451-4E4E-9D78-ECF865791453}" srcOrd="0" destOrd="0" presId="urn:microsoft.com/office/officeart/2005/8/layout/bProcess3"/>
    <dgm:cxn modelId="{C6B0B7AF-2865-4871-99CE-3FC85596FECC}" type="presOf" srcId="{D8D8E4BF-478A-483D-BAD1-C13E43DA1815}" destId="{770BBA42-1429-4E2F-9D0E-48BFD509E563}" srcOrd="0" destOrd="0" presId="urn:microsoft.com/office/officeart/2005/8/layout/bProcess3"/>
    <dgm:cxn modelId="{6C1430C5-787C-4BA7-B522-D4A315D787F7}" type="presOf" srcId="{DE1E2074-2F5B-446E-B67A-29D3B73E0B0E}" destId="{AD4ED769-A3CE-4345-9247-6B240338FF17}" srcOrd="0" destOrd="0" presId="urn:microsoft.com/office/officeart/2005/8/layout/bProcess3"/>
    <dgm:cxn modelId="{A184BBDD-A822-4F1C-91BB-3510E604C72B}" type="presOf" srcId="{0F44D1F0-B39E-4E59-B8E4-FA98A5966B5D}" destId="{F87D1FAA-9D3E-482A-B429-448533CD58D8}" srcOrd="0" destOrd="0" presId="urn:microsoft.com/office/officeart/2005/8/layout/bProcess3"/>
    <dgm:cxn modelId="{5BE786F2-EE11-42F8-8438-759CB5E1B85B}" type="presOf" srcId="{E2D2BA7A-535C-4EE6-99CE-A2690ED4D35E}" destId="{8F0A8CB9-54E8-4BD6-BC3E-4375A062E46F}" srcOrd="1" destOrd="0" presId="urn:microsoft.com/office/officeart/2005/8/layout/bProcess3"/>
    <dgm:cxn modelId="{CB381BFE-994C-4D1A-96A5-F857A655FD82}" type="presOf" srcId="{8E17603A-2B3C-45FF-9CCD-FBF30493019A}" destId="{FED29FCD-6B83-403E-A0C4-897BC8FCB8DC}" srcOrd="1" destOrd="0" presId="urn:microsoft.com/office/officeart/2005/8/layout/bProcess3"/>
    <dgm:cxn modelId="{E77CE83E-50D8-4536-895A-0C3FBE7B5D34}" type="presParOf" srcId="{88D7E1CB-41D0-4011-8AD6-213424458371}" destId="{770BBA42-1429-4E2F-9D0E-48BFD509E563}" srcOrd="0" destOrd="0" presId="urn:microsoft.com/office/officeart/2005/8/layout/bProcess3"/>
    <dgm:cxn modelId="{45BC0ECF-B659-4039-B0DD-AA8D51FC67B2}" type="presParOf" srcId="{88D7E1CB-41D0-4011-8AD6-213424458371}" destId="{1B4F5249-341A-42E5-8542-DE05482D2A86}" srcOrd="1" destOrd="0" presId="urn:microsoft.com/office/officeart/2005/8/layout/bProcess3"/>
    <dgm:cxn modelId="{94A30D59-D6BA-47EB-80CC-F317F496B726}" type="presParOf" srcId="{1B4F5249-341A-42E5-8542-DE05482D2A86}" destId="{FED29FCD-6B83-403E-A0C4-897BC8FCB8DC}" srcOrd="0" destOrd="0" presId="urn:microsoft.com/office/officeart/2005/8/layout/bProcess3"/>
    <dgm:cxn modelId="{B075DBE4-0AD5-4C39-B0E0-13F1CE9869A7}" type="presParOf" srcId="{88D7E1CB-41D0-4011-8AD6-213424458371}" destId="{AD4ED769-A3CE-4345-9247-6B240338FF17}" srcOrd="2" destOrd="0" presId="urn:microsoft.com/office/officeart/2005/8/layout/bProcess3"/>
    <dgm:cxn modelId="{91647F41-ABDF-43AD-B821-C5E395EC6F03}" type="presParOf" srcId="{88D7E1CB-41D0-4011-8AD6-213424458371}" destId="{55F27581-C207-48D4-8C3B-ECE6F46BAC6B}" srcOrd="3" destOrd="0" presId="urn:microsoft.com/office/officeart/2005/8/layout/bProcess3"/>
    <dgm:cxn modelId="{3BB9F305-D8AC-40FA-8647-A8EF60BF559D}" type="presParOf" srcId="{55F27581-C207-48D4-8C3B-ECE6F46BAC6B}" destId="{94BE90C5-D677-4BAE-BD9A-0C3DE1FF7CAE}" srcOrd="0" destOrd="0" presId="urn:microsoft.com/office/officeart/2005/8/layout/bProcess3"/>
    <dgm:cxn modelId="{A0440CA5-39CB-4D57-8AF2-E7E96B9691E1}" type="presParOf" srcId="{88D7E1CB-41D0-4011-8AD6-213424458371}" destId="{F87D1FAA-9D3E-482A-B429-448533CD58D8}" srcOrd="4" destOrd="0" presId="urn:microsoft.com/office/officeart/2005/8/layout/bProcess3"/>
    <dgm:cxn modelId="{6CA0581A-4648-446E-BD63-E8585C670700}" type="presParOf" srcId="{88D7E1CB-41D0-4011-8AD6-213424458371}" destId="{A1FAA43E-CC85-4F2E-B97B-34FD150FCE1F}" srcOrd="5" destOrd="0" presId="urn:microsoft.com/office/officeart/2005/8/layout/bProcess3"/>
    <dgm:cxn modelId="{B5518B9C-51A4-4F15-873B-844124D2AA7C}" type="presParOf" srcId="{A1FAA43E-CC85-4F2E-B97B-34FD150FCE1F}" destId="{8F0A8CB9-54E8-4BD6-BC3E-4375A062E46F}" srcOrd="0" destOrd="0" presId="urn:microsoft.com/office/officeart/2005/8/layout/bProcess3"/>
    <dgm:cxn modelId="{BFB37053-9CAB-4A11-8652-27689464D08A}" type="presParOf" srcId="{88D7E1CB-41D0-4011-8AD6-213424458371}" destId="{DF52EAE6-F36F-4971-AC66-B6344E55BB7A}" srcOrd="6" destOrd="0" presId="urn:microsoft.com/office/officeart/2005/8/layout/bProcess3"/>
    <dgm:cxn modelId="{83C8B6A9-110B-4190-A89C-57102E0CC1AE}" type="presParOf" srcId="{88D7E1CB-41D0-4011-8AD6-213424458371}" destId="{1D783C05-031B-4E1F-8332-B5071D3F391A}" srcOrd="7" destOrd="0" presId="urn:microsoft.com/office/officeart/2005/8/layout/bProcess3"/>
    <dgm:cxn modelId="{C17F875F-7B5C-4F19-BFAE-779EEEF5396A}" type="presParOf" srcId="{1D783C05-031B-4E1F-8332-B5071D3F391A}" destId="{11477DF2-8182-4163-8AFF-5850A805DE2D}" srcOrd="0" destOrd="0" presId="urn:microsoft.com/office/officeart/2005/8/layout/bProcess3"/>
    <dgm:cxn modelId="{47FB1579-F629-4053-B759-8979DC67262D}" type="presParOf" srcId="{88D7E1CB-41D0-4011-8AD6-213424458371}" destId="{28443A70-B159-46EF-A289-1826FE555DEB}" srcOrd="8" destOrd="0" presId="urn:microsoft.com/office/officeart/2005/8/layout/bProcess3"/>
    <dgm:cxn modelId="{69918511-FFF4-460F-90EB-124F96D7EE62}" type="presParOf" srcId="{88D7E1CB-41D0-4011-8AD6-213424458371}" destId="{518A1106-E304-4B56-B65D-E878B35371CB}" srcOrd="9" destOrd="0" presId="urn:microsoft.com/office/officeart/2005/8/layout/bProcess3"/>
    <dgm:cxn modelId="{1FBE3BDE-F9D1-4D64-9C45-824E7F13C7C1}" type="presParOf" srcId="{518A1106-E304-4B56-B65D-E878B35371CB}" destId="{CD443C2A-6322-4CDB-BFC9-AEB55B6A2093}" srcOrd="0" destOrd="0" presId="urn:microsoft.com/office/officeart/2005/8/layout/bProcess3"/>
    <dgm:cxn modelId="{E46CF7C1-1AE7-4658-B913-D552B8E75EB3}" type="presParOf" srcId="{88D7E1CB-41D0-4011-8AD6-213424458371}" destId="{7A7D096B-B451-4E4E-9D78-ECF86579145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4D0B44-2A3D-463E-950C-F84402BA2380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8D8E4BF-478A-483D-BAD1-C13E43DA1815}">
      <dgm:prSet phldrT="[Texto]"/>
      <dgm:spPr/>
      <dgm:t>
        <a:bodyPr/>
        <a:lstStyle/>
        <a:p>
          <a:r>
            <a:rPr lang="en-US" noProof="0" dirty="0"/>
            <a:t>Get HTML Data</a:t>
          </a:r>
        </a:p>
      </dgm:t>
    </dgm:pt>
    <dgm:pt modelId="{AED5A865-C96C-4330-9E81-8C7BE46813EC}" type="parTrans" cxnId="{3FEEC641-E259-43DC-8557-3C32DB7C42E8}">
      <dgm:prSet/>
      <dgm:spPr/>
      <dgm:t>
        <a:bodyPr/>
        <a:lstStyle/>
        <a:p>
          <a:endParaRPr lang="pt-BR"/>
        </a:p>
      </dgm:t>
    </dgm:pt>
    <dgm:pt modelId="{8E17603A-2B3C-45FF-9CCD-FBF30493019A}" type="sibTrans" cxnId="{3FEEC641-E259-43DC-8557-3C32DB7C42E8}">
      <dgm:prSet/>
      <dgm:spPr/>
      <dgm:t>
        <a:bodyPr/>
        <a:lstStyle/>
        <a:p>
          <a:endParaRPr lang="pt-BR"/>
        </a:p>
      </dgm:t>
    </dgm:pt>
    <dgm:pt modelId="{DE1E2074-2F5B-446E-B67A-29D3B73E0B0E}">
      <dgm:prSet phldrT="[Texto]"/>
      <dgm:spPr/>
      <dgm:t>
        <a:bodyPr/>
        <a:lstStyle/>
        <a:p>
          <a:r>
            <a:rPr lang="en-US" noProof="0" dirty="0"/>
            <a:t>Select the third table in html data </a:t>
          </a:r>
        </a:p>
      </dgm:t>
    </dgm:pt>
    <dgm:pt modelId="{F2C16128-DCF5-4ABB-B344-F59C75735149}" type="parTrans" cxnId="{DA31392A-7588-44FB-9E48-4DE4B21DFF2E}">
      <dgm:prSet/>
      <dgm:spPr/>
      <dgm:t>
        <a:bodyPr/>
        <a:lstStyle/>
        <a:p>
          <a:endParaRPr lang="pt-BR"/>
        </a:p>
      </dgm:t>
    </dgm:pt>
    <dgm:pt modelId="{DE2BC584-8494-463B-A09A-EED00E30272C}" type="sibTrans" cxnId="{DA31392A-7588-44FB-9E48-4DE4B21DFF2E}">
      <dgm:prSet/>
      <dgm:spPr/>
      <dgm:t>
        <a:bodyPr/>
        <a:lstStyle/>
        <a:p>
          <a:endParaRPr lang="pt-BR"/>
        </a:p>
      </dgm:t>
    </dgm:pt>
    <dgm:pt modelId="{0F44D1F0-B39E-4E59-B8E4-FA98A5966B5D}">
      <dgm:prSet phldrT="[Texto]"/>
      <dgm:spPr/>
      <dgm:t>
        <a:bodyPr/>
        <a:lstStyle/>
        <a:p>
          <a:r>
            <a:rPr lang="en-US" noProof="0" dirty="0"/>
            <a:t>Take the columns names</a:t>
          </a:r>
        </a:p>
      </dgm:t>
    </dgm:pt>
    <dgm:pt modelId="{3E7B6610-720A-4F79-93E9-D359C8BD7836}" type="parTrans" cxnId="{A56ED44A-DAF1-46FC-9C43-A03036977BF2}">
      <dgm:prSet/>
      <dgm:spPr/>
      <dgm:t>
        <a:bodyPr/>
        <a:lstStyle/>
        <a:p>
          <a:endParaRPr lang="pt-BR"/>
        </a:p>
      </dgm:t>
    </dgm:pt>
    <dgm:pt modelId="{E2D2BA7A-535C-4EE6-99CE-A2690ED4D35E}" type="sibTrans" cxnId="{A56ED44A-DAF1-46FC-9C43-A03036977BF2}">
      <dgm:prSet/>
      <dgm:spPr/>
      <dgm:t>
        <a:bodyPr/>
        <a:lstStyle/>
        <a:p>
          <a:endParaRPr lang="pt-BR"/>
        </a:p>
      </dgm:t>
    </dgm:pt>
    <dgm:pt modelId="{FCBDABA8-0BE5-4567-BA44-FC347330BD61}">
      <dgm:prSet/>
      <dgm:spPr/>
      <dgm:t>
        <a:bodyPr/>
        <a:lstStyle/>
        <a:p>
          <a:r>
            <a:rPr lang="en-US" noProof="0" dirty="0"/>
            <a:t>Take each element of the columns</a:t>
          </a:r>
        </a:p>
      </dgm:t>
    </dgm:pt>
    <dgm:pt modelId="{90747DAE-66D8-4693-98E8-429D36E8388A}" type="parTrans" cxnId="{C6DFBE7A-8102-46DF-AEF7-071D93462F6F}">
      <dgm:prSet/>
      <dgm:spPr/>
      <dgm:t>
        <a:bodyPr/>
        <a:lstStyle/>
        <a:p>
          <a:endParaRPr lang="pt-BR"/>
        </a:p>
      </dgm:t>
    </dgm:pt>
    <dgm:pt modelId="{ACE47490-B113-479D-A56A-487FF9EA91D9}" type="sibTrans" cxnId="{C6DFBE7A-8102-46DF-AEF7-071D93462F6F}">
      <dgm:prSet/>
      <dgm:spPr/>
      <dgm:t>
        <a:bodyPr/>
        <a:lstStyle/>
        <a:p>
          <a:endParaRPr lang="pt-BR"/>
        </a:p>
      </dgm:t>
    </dgm:pt>
    <dgm:pt modelId="{165CF52D-6269-42E9-9EE1-E18BFBF51836}">
      <dgm:prSet/>
      <dgm:spPr/>
      <dgm:t>
        <a:bodyPr/>
        <a:lstStyle/>
        <a:p>
          <a:r>
            <a:rPr lang="en-US" dirty="0"/>
            <a:t>Create a data frame with the data taken</a:t>
          </a:r>
          <a:endParaRPr lang="pt-BR" dirty="0"/>
        </a:p>
      </dgm:t>
    </dgm:pt>
    <dgm:pt modelId="{E6E6F39E-3187-4843-AE45-473B7966D5EA}" type="sibTrans" cxnId="{06F9D25E-7177-4340-841A-A76426AEF4D6}">
      <dgm:prSet/>
      <dgm:spPr/>
      <dgm:t>
        <a:bodyPr/>
        <a:lstStyle/>
        <a:p>
          <a:endParaRPr lang="pt-BR"/>
        </a:p>
      </dgm:t>
    </dgm:pt>
    <dgm:pt modelId="{290DB254-9E24-4CE6-9337-785D8AAB19A0}" type="parTrans" cxnId="{06F9D25E-7177-4340-841A-A76426AEF4D6}">
      <dgm:prSet/>
      <dgm:spPr/>
      <dgm:t>
        <a:bodyPr/>
        <a:lstStyle/>
        <a:p>
          <a:endParaRPr lang="pt-BR"/>
        </a:p>
      </dgm:t>
    </dgm:pt>
    <dgm:pt modelId="{88D7E1CB-41D0-4011-8AD6-213424458371}" type="pres">
      <dgm:prSet presAssocID="{124D0B44-2A3D-463E-950C-F84402BA2380}" presName="Name0" presStyleCnt="0">
        <dgm:presLayoutVars>
          <dgm:dir/>
          <dgm:resizeHandles val="exact"/>
        </dgm:presLayoutVars>
      </dgm:prSet>
      <dgm:spPr/>
    </dgm:pt>
    <dgm:pt modelId="{770BBA42-1429-4E2F-9D0E-48BFD509E563}" type="pres">
      <dgm:prSet presAssocID="{D8D8E4BF-478A-483D-BAD1-C13E43DA1815}" presName="node" presStyleLbl="node1" presStyleIdx="0" presStyleCnt="5">
        <dgm:presLayoutVars>
          <dgm:bulletEnabled val="1"/>
        </dgm:presLayoutVars>
      </dgm:prSet>
      <dgm:spPr/>
    </dgm:pt>
    <dgm:pt modelId="{1B4F5249-341A-42E5-8542-DE05482D2A86}" type="pres">
      <dgm:prSet presAssocID="{8E17603A-2B3C-45FF-9CCD-FBF30493019A}" presName="sibTrans" presStyleLbl="sibTrans1D1" presStyleIdx="0" presStyleCnt="4"/>
      <dgm:spPr/>
    </dgm:pt>
    <dgm:pt modelId="{FED29FCD-6B83-403E-A0C4-897BC8FCB8DC}" type="pres">
      <dgm:prSet presAssocID="{8E17603A-2B3C-45FF-9CCD-FBF30493019A}" presName="connectorText" presStyleLbl="sibTrans1D1" presStyleIdx="0" presStyleCnt="4"/>
      <dgm:spPr/>
    </dgm:pt>
    <dgm:pt modelId="{AD4ED769-A3CE-4345-9247-6B240338FF17}" type="pres">
      <dgm:prSet presAssocID="{DE1E2074-2F5B-446E-B67A-29D3B73E0B0E}" presName="node" presStyleLbl="node1" presStyleIdx="1" presStyleCnt="5" custLinFactNeighborY="-105">
        <dgm:presLayoutVars>
          <dgm:bulletEnabled val="1"/>
        </dgm:presLayoutVars>
      </dgm:prSet>
      <dgm:spPr/>
    </dgm:pt>
    <dgm:pt modelId="{55F27581-C207-48D4-8C3B-ECE6F46BAC6B}" type="pres">
      <dgm:prSet presAssocID="{DE2BC584-8494-463B-A09A-EED00E30272C}" presName="sibTrans" presStyleLbl="sibTrans1D1" presStyleIdx="1" presStyleCnt="4"/>
      <dgm:spPr/>
    </dgm:pt>
    <dgm:pt modelId="{94BE90C5-D677-4BAE-BD9A-0C3DE1FF7CAE}" type="pres">
      <dgm:prSet presAssocID="{DE2BC584-8494-463B-A09A-EED00E30272C}" presName="connectorText" presStyleLbl="sibTrans1D1" presStyleIdx="1" presStyleCnt="4"/>
      <dgm:spPr/>
    </dgm:pt>
    <dgm:pt modelId="{F87D1FAA-9D3E-482A-B429-448533CD58D8}" type="pres">
      <dgm:prSet presAssocID="{0F44D1F0-B39E-4E59-B8E4-FA98A5966B5D}" presName="node" presStyleLbl="node1" presStyleIdx="2" presStyleCnt="5">
        <dgm:presLayoutVars>
          <dgm:bulletEnabled val="1"/>
        </dgm:presLayoutVars>
      </dgm:prSet>
      <dgm:spPr/>
    </dgm:pt>
    <dgm:pt modelId="{A1FAA43E-CC85-4F2E-B97B-34FD150FCE1F}" type="pres">
      <dgm:prSet presAssocID="{E2D2BA7A-535C-4EE6-99CE-A2690ED4D35E}" presName="sibTrans" presStyleLbl="sibTrans1D1" presStyleIdx="2" presStyleCnt="4"/>
      <dgm:spPr/>
    </dgm:pt>
    <dgm:pt modelId="{8F0A8CB9-54E8-4BD6-BC3E-4375A062E46F}" type="pres">
      <dgm:prSet presAssocID="{E2D2BA7A-535C-4EE6-99CE-A2690ED4D35E}" presName="connectorText" presStyleLbl="sibTrans1D1" presStyleIdx="2" presStyleCnt="4"/>
      <dgm:spPr/>
    </dgm:pt>
    <dgm:pt modelId="{DF52EAE6-F36F-4971-AC66-B6344E55BB7A}" type="pres">
      <dgm:prSet presAssocID="{FCBDABA8-0BE5-4567-BA44-FC347330BD61}" presName="node" presStyleLbl="node1" presStyleIdx="3" presStyleCnt="5">
        <dgm:presLayoutVars>
          <dgm:bulletEnabled val="1"/>
        </dgm:presLayoutVars>
      </dgm:prSet>
      <dgm:spPr/>
    </dgm:pt>
    <dgm:pt modelId="{1D783C05-031B-4E1F-8332-B5071D3F391A}" type="pres">
      <dgm:prSet presAssocID="{ACE47490-B113-479D-A56A-487FF9EA91D9}" presName="sibTrans" presStyleLbl="sibTrans1D1" presStyleIdx="3" presStyleCnt="4"/>
      <dgm:spPr/>
    </dgm:pt>
    <dgm:pt modelId="{11477DF2-8182-4163-8AFF-5850A805DE2D}" type="pres">
      <dgm:prSet presAssocID="{ACE47490-B113-479D-A56A-487FF9EA91D9}" presName="connectorText" presStyleLbl="sibTrans1D1" presStyleIdx="3" presStyleCnt="4"/>
      <dgm:spPr/>
    </dgm:pt>
    <dgm:pt modelId="{7A7D096B-B451-4E4E-9D78-ECF865791453}" type="pres">
      <dgm:prSet presAssocID="{165CF52D-6269-42E9-9EE1-E18BFBF51836}" presName="node" presStyleLbl="node1" presStyleIdx="4" presStyleCnt="5">
        <dgm:presLayoutVars>
          <dgm:bulletEnabled val="1"/>
        </dgm:presLayoutVars>
      </dgm:prSet>
      <dgm:spPr/>
    </dgm:pt>
  </dgm:ptLst>
  <dgm:cxnLst>
    <dgm:cxn modelId="{340EAF0C-20FE-4D51-BBE0-6C4B7E502E4F}" type="presOf" srcId="{DE2BC584-8494-463B-A09A-EED00E30272C}" destId="{94BE90C5-D677-4BAE-BD9A-0C3DE1FF7CAE}" srcOrd="1" destOrd="0" presId="urn:microsoft.com/office/officeart/2005/8/layout/bProcess3"/>
    <dgm:cxn modelId="{9D185620-9414-48E7-8E1B-F308B20C80A3}" type="presOf" srcId="{ACE47490-B113-479D-A56A-487FF9EA91D9}" destId="{1D783C05-031B-4E1F-8332-B5071D3F391A}" srcOrd="0" destOrd="0" presId="urn:microsoft.com/office/officeart/2005/8/layout/bProcess3"/>
    <dgm:cxn modelId="{DA31392A-7588-44FB-9E48-4DE4B21DFF2E}" srcId="{124D0B44-2A3D-463E-950C-F84402BA2380}" destId="{DE1E2074-2F5B-446E-B67A-29D3B73E0B0E}" srcOrd="1" destOrd="0" parTransId="{F2C16128-DCF5-4ABB-B344-F59C75735149}" sibTransId="{DE2BC584-8494-463B-A09A-EED00E30272C}"/>
    <dgm:cxn modelId="{CC203A2D-645C-4273-A1F8-7C2FD3FF1C6F}" type="presOf" srcId="{ACE47490-B113-479D-A56A-487FF9EA91D9}" destId="{11477DF2-8182-4163-8AFF-5850A805DE2D}" srcOrd="1" destOrd="0" presId="urn:microsoft.com/office/officeart/2005/8/layout/bProcess3"/>
    <dgm:cxn modelId="{8EAF1830-8E7C-493F-ACD9-E08372EA8153}" type="presOf" srcId="{DE2BC584-8494-463B-A09A-EED00E30272C}" destId="{55F27581-C207-48D4-8C3B-ECE6F46BAC6B}" srcOrd="0" destOrd="0" presId="urn:microsoft.com/office/officeart/2005/8/layout/bProcess3"/>
    <dgm:cxn modelId="{1A4C4334-D669-4B6F-89C0-6698B201CE38}" type="presOf" srcId="{FCBDABA8-0BE5-4567-BA44-FC347330BD61}" destId="{DF52EAE6-F36F-4971-AC66-B6344E55BB7A}" srcOrd="0" destOrd="0" presId="urn:microsoft.com/office/officeart/2005/8/layout/bProcess3"/>
    <dgm:cxn modelId="{D6699E5B-36C1-4ED5-B2FE-BDC02F02BAEC}" type="presOf" srcId="{8E17603A-2B3C-45FF-9CCD-FBF30493019A}" destId="{1B4F5249-341A-42E5-8542-DE05482D2A86}" srcOrd="0" destOrd="0" presId="urn:microsoft.com/office/officeart/2005/8/layout/bProcess3"/>
    <dgm:cxn modelId="{06F9D25E-7177-4340-841A-A76426AEF4D6}" srcId="{124D0B44-2A3D-463E-950C-F84402BA2380}" destId="{165CF52D-6269-42E9-9EE1-E18BFBF51836}" srcOrd="4" destOrd="0" parTransId="{290DB254-9E24-4CE6-9337-785D8AAB19A0}" sibTransId="{E6E6F39E-3187-4843-AE45-473B7966D5EA}"/>
    <dgm:cxn modelId="{3FEEC641-E259-43DC-8557-3C32DB7C42E8}" srcId="{124D0B44-2A3D-463E-950C-F84402BA2380}" destId="{D8D8E4BF-478A-483D-BAD1-C13E43DA1815}" srcOrd="0" destOrd="0" parTransId="{AED5A865-C96C-4330-9E81-8C7BE46813EC}" sibTransId="{8E17603A-2B3C-45FF-9CCD-FBF30493019A}"/>
    <dgm:cxn modelId="{A56ED44A-DAF1-46FC-9C43-A03036977BF2}" srcId="{124D0B44-2A3D-463E-950C-F84402BA2380}" destId="{0F44D1F0-B39E-4E59-B8E4-FA98A5966B5D}" srcOrd="2" destOrd="0" parTransId="{3E7B6610-720A-4F79-93E9-D359C8BD7836}" sibTransId="{E2D2BA7A-535C-4EE6-99CE-A2690ED4D35E}"/>
    <dgm:cxn modelId="{BF6BC779-61B4-49D7-AF64-6DFC1CF74D21}" type="presOf" srcId="{124D0B44-2A3D-463E-950C-F84402BA2380}" destId="{88D7E1CB-41D0-4011-8AD6-213424458371}" srcOrd="0" destOrd="0" presId="urn:microsoft.com/office/officeart/2005/8/layout/bProcess3"/>
    <dgm:cxn modelId="{C6DFBE7A-8102-46DF-AEF7-071D93462F6F}" srcId="{124D0B44-2A3D-463E-950C-F84402BA2380}" destId="{FCBDABA8-0BE5-4567-BA44-FC347330BD61}" srcOrd="3" destOrd="0" parTransId="{90747DAE-66D8-4693-98E8-429D36E8388A}" sibTransId="{ACE47490-B113-479D-A56A-487FF9EA91D9}"/>
    <dgm:cxn modelId="{57FC8B95-1C9D-450D-B62A-4F2B7803162B}" type="presOf" srcId="{E2D2BA7A-535C-4EE6-99CE-A2690ED4D35E}" destId="{A1FAA43E-CC85-4F2E-B97B-34FD150FCE1F}" srcOrd="0" destOrd="0" presId="urn:microsoft.com/office/officeart/2005/8/layout/bProcess3"/>
    <dgm:cxn modelId="{41D3D9A7-0B0E-45B1-8AF8-9B3853497D12}" type="presOf" srcId="{165CF52D-6269-42E9-9EE1-E18BFBF51836}" destId="{7A7D096B-B451-4E4E-9D78-ECF865791453}" srcOrd="0" destOrd="0" presId="urn:microsoft.com/office/officeart/2005/8/layout/bProcess3"/>
    <dgm:cxn modelId="{C6B0B7AF-2865-4871-99CE-3FC85596FECC}" type="presOf" srcId="{D8D8E4BF-478A-483D-BAD1-C13E43DA1815}" destId="{770BBA42-1429-4E2F-9D0E-48BFD509E563}" srcOrd="0" destOrd="0" presId="urn:microsoft.com/office/officeart/2005/8/layout/bProcess3"/>
    <dgm:cxn modelId="{6C1430C5-787C-4BA7-B522-D4A315D787F7}" type="presOf" srcId="{DE1E2074-2F5B-446E-B67A-29D3B73E0B0E}" destId="{AD4ED769-A3CE-4345-9247-6B240338FF17}" srcOrd="0" destOrd="0" presId="urn:microsoft.com/office/officeart/2005/8/layout/bProcess3"/>
    <dgm:cxn modelId="{A184BBDD-A822-4F1C-91BB-3510E604C72B}" type="presOf" srcId="{0F44D1F0-B39E-4E59-B8E4-FA98A5966B5D}" destId="{F87D1FAA-9D3E-482A-B429-448533CD58D8}" srcOrd="0" destOrd="0" presId="urn:microsoft.com/office/officeart/2005/8/layout/bProcess3"/>
    <dgm:cxn modelId="{5BE786F2-EE11-42F8-8438-759CB5E1B85B}" type="presOf" srcId="{E2D2BA7A-535C-4EE6-99CE-A2690ED4D35E}" destId="{8F0A8CB9-54E8-4BD6-BC3E-4375A062E46F}" srcOrd="1" destOrd="0" presId="urn:microsoft.com/office/officeart/2005/8/layout/bProcess3"/>
    <dgm:cxn modelId="{CB381BFE-994C-4D1A-96A5-F857A655FD82}" type="presOf" srcId="{8E17603A-2B3C-45FF-9CCD-FBF30493019A}" destId="{FED29FCD-6B83-403E-A0C4-897BC8FCB8DC}" srcOrd="1" destOrd="0" presId="urn:microsoft.com/office/officeart/2005/8/layout/bProcess3"/>
    <dgm:cxn modelId="{E77CE83E-50D8-4536-895A-0C3FBE7B5D34}" type="presParOf" srcId="{88D7E1CB-41D0-4011-8AD6-213424458371}" destId="{770BBA42-1429-4E2F-9D0E-48BFD509E563}" srcOrd="0" destOrd="0" presId="urn:microsoft.com/office/officeart/2005/8/layout/bProcess3"/>
    <dgm:cxn modelId="{45BC0ECF-B659-4039-B0DD-AA8D51FC67B2}" type="presParOf" srcId="{88D7E1CB-41D0-4011-8AD6-213424458371}" destId="{1B4F5249-341A-42E5-8542-DE05482D2A86}" srcOrd="1" destOrd="0" presId="urn:microsoft.com/office/officeart/2005/8/layout/bProcess3"/>
    <dgm:cxn modelId="{94A30D59-D6BA-47EB-80CC-F317F496B726}" type="presParOf" srcId="{1B4F5249-341A-42E5-8542-DE05482D2A86}" destId="{FED29FCD-6B83-403E-A0C4-897BC8FCB8DC}" srcOrd="0" destOrd="0" presId="urn:microsoft.com/office/officeart/2005/8/layout/bProcess3"/>
    <dgm:cxn modelId="{B075DBE4-0AD5-4C39-B0E0-13F1CE9869A7}" type="presParOf" srcId="{88D7E1CB-41D0-4011-8AD6-213424458371}" destId="{AD4ED769-A3CE-4345-9247-6B240338FF17}" srcOrd="2" destOrd="0" presId="urn:microsoft.com/office/officeart/2005/8/layout/bProcess3"/>
    <dgm:cxn modelId="{91647F41-ABDF-43AD-B821-C5E395EC6F03}" type="presParOf" srcId="{88D7E1CB-41D0-4011-8AD6-213424458371}" destId="{55F27581-C207-48D4-8C3B-ECE6F46BAC6B}" srcOrd="3" destOrd="0" presId="urn:microsoft.com/office/officeart/2005/8/layout/bProcess3"/>
    <dgm:cxn modelId="{3BB9F305-D8AC-40FA-8647-A8EF60BF559D}" type="presParOf" srcId="{55F27581-C207-48D4-8C3B-ECE6F46BAC6B}" destId="{94BE90C5-D677-4BAE-BD9A-0C3DE1FF7CAE}" srcOrd="0" destOrd="0" presId="urn:microsoft.com/office/officeart/2005/8/layout/bProcess3"/>
    <dgm:cxn modelId="{A0440CA5-39CB-4D57-8AF2-E7E96B9691E1}" type="presParOf" srcId="{88D7E1CB-41D0-4011-8AD6-213424458371}" destId="{F87D1FAA-9D3E-482A-B429-448533CD58D8}" srcOrd="4" destOrd="0" presId="urn:microsoft.com/office/officeart/2005/8/layout/bProcess3"/>
    <dgm:cxn modelId="{6CA0581A-4648-446E-BD63-E8585C670700}" type="presParOf" srcId="{88D7E1CB-41D0-4011-8AD6-213424458371}" destId="{A1FAA43E-CC85-4F2E-B97B-34FD150FCE1F}" srcOrd="5" destOrd="0" presId="urn:microsoft.com/office/officeart/2005/8/layout/bProcess3"/>
    <dgm:cxn modelId="{B5518B9C-51A4-4F15-873B-844124D2AA7C}" type="presParOf" srcId="{A1FAA43E-CC85-4F2E-B97B-34FD150FCE1F}" destId="{8F0A8CB9-54E8-4BD6-BC3E-4375A062E46F}" srcOrd="0" destOrd="0" presId="urn:microsoft.com/office/officeart/2005/8/layout/bProcess3"/>
    <dgm:cxn modelId="{BFB37053-9CAB-4A11-8652-27689464D08A}" type="presParOf" srcId="{88D7E1CB-41D0-4011-8AD6-213424458371}" destId="{DF52EAE6-F36F-4971-AC66-B6344E55BB7A}" srcOrd="6" destOrd="0" presId="urn:microsoft.com/office/officeart/2005/8/layout/bProcess3"/>
    <dgm:cxn modelId="{83C8B6A9-110B-4190-A89C-57102E0CC1AE}" type="presParOf" srcId="{88D7E1CB-41D0-4011-8AD6-213424458371}" destId="{1D783C05-031B-4E1F-8332-B5071D3F391A}" srcOrd="7" destOrd="0" presId="urn:microsoft.com/office/officeart/2005/8/layout/bProcess3"/>
    <dgm:cxn modelId="{C17F875F-7B5C-4F19-BFAE-779EEEF5396A}" type="presParOf" srcId="{1D783C05-031B-4E1F-8332-B5071D3F391A}" destId="{11477DF2-8182-4163-8AFF-5850A805DE2D}" srcOrd="0" destOrd="0" presId="urn:microsoft.com/office/officeart/2005/8/layout/bProcess3"/>
    <dgm:cxn modelId="{E46CF7C1-1AE7-4658-B913-D552B8E75EB3}" type="presParOf" srcId="{88D7E1CB-41D0-4011-8AD6-213424458371}" destId="{7A7D096B-B451-4E4E-9D78-ECF86579145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F5249-341A-42E5-8542-DE05482D2A86}">
      <dsp:nvSpPr>
        <dsp:cNvPr id="0" name=""/>
        <dsp:cNvSpPr/>
      </dsp:nvSpPr>
      <dsp:spPr>
        <a:xfrm>
          <a:off x="2742475" y="703699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293"/>
              </a:moveTo>
              <a:lnTo>
                <a:pt x="289074" y="47293"/>
              </a:lnTo>
              <a:lnTo>
                <a:pt x="289074" y="45720"/>
              </a:lnTo>
              <a:lnTo>
                <a:pt x="5439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000086" y="746546"/>
        <a:ext cx="28727" cy="5745"/>
      </dsp:txXfrm>
    </dsp:sp>
    <dsp:sp modelId="{770BBA42-1429-4E2F-9D0E-48BFD509E563}">
      <dsp:nvSpPr>
        <dsp:cNvPr id="0" name=""/>
        <dsp:cNvSpPr/>
      </dsp:nvSpPr>
      <dsp:spPr>
        <a:xfrm>
          <a:off x="246235" y="1580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Get Data from the API</a:t>
          </a:r>
        </a:p>
      </dsp:txBody>
      <dsp:txXfrm>
        <a:off x="246235" y="1580"/>
        <a:ext cx="2498040" cy="1498824"/>
      </dsp:txXfrm>
    </dsp:sp>
    <dsp:sp modelId="{55F27581-C207-48D4-8C3B-ECE6F46BAC6B}">
      <dsp:nvSpPr>
        <dsp:cNvPr id="0" name=""/>
        <dsp:cNvSpPr/>
      </dsp:nvSpPr>
      <dsp:spPr>
        <a:xfrm>
          <a:off x="5815065" y="703699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9074" y="45720"/>
              </a:lnTo>
              <a:lnTo>
                <a:pt x="289074" y="47293"/>
              </a:lnTo>
              <a:lnTo>
                <a:pt x="543949" y="4729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6072675" y="746546"/>
        <a:ext cx="28727" cy="5745"/>
      </dsp:txXfrm>
    </dsp:sp>
    <dsp:sp modelId="{AD4ED769-A3CE-4345-9247-6B240338FF17}">
      <dsp:nvSpPr>
        <dsp:cNvPr id="0" name=""/>
        <dsp:cNvSpPr/>
      </dsp:nvSpPr>
      <dsp:spPr>
        <a:xfrm>
          <a:off x="3318824" y="6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Select the features</a:t>
          </a:r>
        </a:p>
      </dsp:txBody>
      <dsp:txXfrm>
        <a:off x="3318824" y="6"/>
        <a:ext cx="2498040" cy="1498824"/>
      </dsp:txXfrm>
    </dsp:sp>
    <dsp:sp modelId="{A1FAA43E-CC85-4F2E-B97B-34FD150FCE1F}">
      <dsp:nvSpPr>
        <dsp:cNvPr id="0" name=""/>
        <dsp:cNvSpPr/>
      </dsp:nvSpPr>
      <dsp:spPr>
        <a:xfrm>
          <a:off x="1495255" y="1498604"/>
          <a:ext cx="6145178" cy="543949"/>
        </a:xfrm>
        <a:custGeom>
          <a:avLst/>
          <a:gdLst/>
          <a:ahLst/>
          <a:cxnLst/>
          <a:rect l="0" t="0" r="0" b="0"/>
          <a:pathLst>
            <a:path>
              <a:moveTo>
                <a:pt x="6145178" y="0"/>
              </a:moveTo>
              <a:lnTo>
                <a:pt x="6145178" y="289074"/>
              </a:lnTo>
              <a:lnTo>
                <a:pt x="0" y="289074"/>
              </a:lnTo>
              <a:lnTo>
                <a:pt x="0" y="54394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413545" y="1767706"/>
        <a:ext cx="308598" cy="5745"/>
      </dsp:txXfrm>
    </dsp:sp>
    <dsp:sp modelId="{F87D1FAA-9D3E-482A-B429-448533CD58D8}">
      <dsp:nvSpPr>
        <dsp:cNvPr id="0" name=""/>
        <dsp:cNvSpPr/>
      </dsp:nvSpPr>
      <dsp:spPr>
        <a:xfrm>
          <a:off x="6391414" y="1580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Remove rows with multiple cores</a:t>
          </a:r>
        </a:p>
      </dsp:txBody>
      <dsp:txXfrm>
        <a:off x="6391414" y="1580"/>
        <a:ext cx="2498040" cy="1498824"/>
      </dsp:txXfrm>
    </dsp:sp>
    <dsp:sp modelId="{1D783C05-031B-4E1F-8332-B5071D3F391A}">
      <dsp:nvSpPr>
        <dsp:cNvPr id="0" name=""/>
        <dsp:cNvSpPr/>
      </dsp:nvSpPr>
      <dsp:spPr>
        <a:xfrm>
          <a:off x="2742475" y="2778646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9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000086" y="2821493"/>
        <a:ext cx="28727" cy="5745"/>
      </dsp:txXfrm>
    </dsp:sp>
    <dsp:sp modelId="{DF52EAE6-F36F-4971-AC66-B6344E55BB7A}">
      <dsp:nvSpPr>
        <dsp:cNvPr id="0" name=""/>
        <dsp:cNvSpPr/>
      </dsp:nvSpPr>
      <dsp:spPr>
        <a:xfrm>
          <a:off x="246235" y="2074954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Convert format of date feature to date</a:t>
          </a:r>
        </a:p>
      </dsp:txBody>
      <dsp:txXfrm>
        <a:off x="246235" y="2074954"/>
        <a:ext cx="2498040" cy="1498824"/>
      </dsp:txXfrm>
    </dsp:sp>
    <dsp:sp modelId="{518A1106-E304-4B56-B65D-E878B35371CB}">
      <dsp:nvSpPr>
        <dsp:cNvPr id="0" name=""/>
        <dsp:cNvSpPr/>
      </dsp:nvSpPr>
      <dsp:spPr>
        <a:xfrm>
          <a:off x="5815065" y="2778646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9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6072676" y="2821493"/>
        <a:ext cx="28727" cy="5745"/>
      </dsp:txXfrm>
    </dsp:sp>
    <dsp:sp modelId="{28443A70-B159-46EF-A289-1826FE555DEB}">
      <dsp:nvSpPr>
        <dsp:cNvPr id="0" name=""/>
        <dsp:cNvSpPr/>
      </dsp:nvSpPr>
      <dsp:spPr>
        <a:xfrm>
          <a:off x="3318824" y="2074954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Select date &lt;= 2020/11/13</a:t>
          </a:r>
        </a:p>
      </dsp:txBody>
      <dsp:txXfrm>
        <a:off x="3318824" y="2074954"/>
        <a:ext cx="2498040" cy="1498824"/>
      </dsp:txXfrm>
    </dsp:sp>
    <dsp:sp modelId="{7A7D096B-B451-4E4E-9D78-ECF865791453}">
      <dsp:nvSpPr>
        <dsp:cNvPr id="0" name=""/>
        <dsp:cNvSpPr/>
      </dsp:nvSpPr>
      <dsp:spPr>
        <a:xfrm>
          <a:off x="6391414" y="2074954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Treat the features selected to find the features that will be used</a:t>
          </a:r>
          <a:endParaRPr lang="pt-BR" sz="2100" kern="1200" dirty="0"/>
        </a:p>
      </dsp:txBody>
      <dsp:txXfrm>
        <a:off x="6391414" y="2074954"/>
        <a:ext cx="2498040" cy="1498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F5249-341A-42E5-8542-DE05482D2A86}">
      <dsp:nvSpPr>
        <dsp:cNvPr id="0" name=""/>
        <dsp:cNvSpPr/>
      </dsp:nvSpPr>
      <dsp:spPr>
        <a:xfrm>
          <a:off x="2742475" y="703699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293"/>
              </a:moveTo>
              <a:lnTo>
                <a:pt x="289074" y="47293"/>
              </a:lnTo>
              <a:lnTo>
                <a:pt x="289074" y="45720"/>
              </a:lnTo>
              <a:lnTo>
                <a:pt x="5439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000086" y="746546"/>
        <a:ext cx="28727" cy="5745"/>
      </dsp:txXfrm>
    </dsp:sp>
    <dsp:sp modelId="{770BBA42-1429-4E2F-9D0E-48BFD509E563}">
      <dsp:nvSpPr>
        <dsp:cNvPr id="0" name=""/>
        <dsp:cNvSpPr/>
      </dsp:nvSpPr>
      <dsp:spPr>
        <a:xfrm>
          <a:off x="246235" y="1580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Get HTML Data</a:t>
          </a:r>
        </a:p>
      </dsp:txBody>
      <dsp:txXfrm>
        <a:off x="246235" y="1580"/>
        <a:ext cx="2498040" cy="1498824"/>
      </dsp:txXfrm>
    </dsp:sp>
    <dsp:sp modelId="{55F27581-C207-48D4-8C3B-ECE6F46BAC6B}">
      <dsp:nvSpPr>
        <dsp:cNvPr id="0" name=""/>
        <dsp:cNvSpPr/>
      </dsp:nvSpPr>
      <dsp:spPr>
        <a:xfrm>
          <a:off x="5815065" y="703699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9074" y="45720"/>
              </a:lnTo>
              <a:lnTo>
                <a:pt x="289074" y="47293"/>
              </a:lnTo>
              <a:lnTo>
                <a:pt x="543949" y="4729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6072675" y="746546"/>
        <a:ext cx="28727" cy="5745"/>
      </dsp:txXfrm>
    </dsp:sp>
    <dsp:sp modelId="{AD4ED769-A3CE-4345-9247-6B240338FF17}">
      <dsp:nvSpPr>
        <dsp:cNvPr id="0" name=""/>
        <dsp:cNvSpPr/>
      </dsp:nvSpPr>
      <dsp:spPr>
        <a:xfrm>
          <a:off x="3318824" y="6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Select the third table in html data </a:t>
          </a:r>
        </a:p>
      </dsp:txBody>
      <dsp:txXfrm>
        <a:off x="3318824" y="6"/>
        <a:ext cx="2498040" cy="1498824"/>
      </dsp:txXfrm>
    </dsp:sp>
    <dsp:sp modelId="{A1FAA43E-CC85-4F2E-B97B-34FD150FCE1F}">
      <dsp:nvSpPr>
        <dsp:cNvPr id="0" name=""/>
        <dsp:cNvSpPr/>
      </dsp:nvSpPr>
      <dsp:spPr>
        <a:xfrm>
          <a:off x="1495255" y="1498604"/>
          <a:ext cx="6145178" cy="543949"/>
        </a:xfrm>
        <a:custGeom>
          <a:avLst/>
          <a:gdLst/>
          <a:ahLst/>
          <a:cxnLst/>
          <a:rect l="0" t="0" r="0" b="0"/>
          <a:pathLst>
            <a:path>
              <a:moveTo>
                <a:pt x="6145178" y="0"/>
              </a:moveTo>
              <a:lnTo>
                <a:pt x="6145178" y="289074"/>
              </a:lnTo>
              <a:lnTo>
                <a:pt x="0" y="289074"/>
              </a:lnTo>
              <a:lnTo>
                <a:pt x="0" y="54394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413545" y="1767706"/>
        <a:ext cx="308598" cy="5745"/>
      </dsp:txXfrm>
    </dsp:sp>
    <dsp:sp modelId="{F87D1FAA-9D3E-482A-B429-448533CD58D8}">
      <dsp:nvSpPr>
        <dsp:cNvPr id="0" name=""/>
        <dsp:cNvSpPr/>
      </dsp:nvSpPr>
      <dsp:spPr>
        <a:xfrm>
          <a:off x="6391414" y="1580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Take the columns names</a:t>
          </a:r>
        </a:p>
      </dsp:txBody>
      <dsp:txXfrm>
        <a:off x="6391414" y="1580"/>
        <a:ext cx="2498040" cy="1498824"/>
      </dsp:txXfrm>
    </dsp:sp>
    <dsp:sp modelId="{1D783C05-031B-4E1F-8332-B5071D3F391A}">
      <dsp:nvSpPr>
        <dsp:cNvPr id="0" name=""/>
        <dsp:cNvSpPr/>
      </dsp:nvSpPr>
      <dsp:spPr>
        <a:xfrm>
          <a:off x="2742475" y="2778646"/>
          <a:ext cx="5439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9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000086" y="2821493"/>
        <a:ext cx="28727" cy="5745"/>
      </dsp:txXfrm>
    </dsp:sp>
    <dsp:sp modelId="{DF52EAE6-F36F-4971-AC66-B6344E55BB7A}">
      <dsp:nvSpPr>
        <dsp:cNvPr id="0" name=""/>
        <dsp:cNvSpPr/>
      </dsp:nvSpPr>
      <dsp:spPr>
        <a:xfrm>
          <a:off x="246235" y="2074954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Take each element of the columns</a:t>
          </a:r>
        </a:p>
      </dsp:txBody>
      <dsp:txXfrm>
        <a:off x="246235" y="2074954"/>
        <a:ext cx="2498040" cy="1498824"/>
      </dsp:txXfrm>
    </dsp:sp>
    <dsp:sp modelId="{7A7D096B-B451-4E4E-9D78-ECF865791453}">
      <dsp:nvSpPr>
        <dsp:cNvPr id="0" name=""/>
        <dsp:cNvSpPr/>
      </dsp:nvSpPr>
      <dsp:spPr>
        <a:xfrm>
          <a:off x="3318824" y="2074954"/>
          <a:ext cx="2498040" cy="1498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a data frame with the data taken</a:t>
          </a:r>
          <a:endParaRPr lang="pt-BR" sz="2600" kern="1200" dirty="0"/>
        </a:p>
      </dsp:txBody>
      <dsp:txXfrm>
        <a:off x="3318824" y="2074954"/>
        <a:ext cx="2498040" cy="1498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Notebooks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Notebooks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Notebooks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Notebooks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DashProject/Dashboard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iciusCastillo/Data_Science_IBM_Certificate_Capstone_Project/blob/main/Notebooks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cf-courses-data.s3.us.cloud-object-storage.appdomain.cloud/IBM-DS0321EN-SkillsNetwork/datasets/API_call_spacex_api.js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niciusCastillo/Data_Science_IBM_Certificate_Capstone_Project/blob/main/Notebooks/Data%20Collection%20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ViniciusCastillo/Data_Science_IBM_Certificate_Capstone_Project/blob/main/Notebooks/Data%20Collection%20with%20Web%20Scraping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521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Vinicius Castillo de Lima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19/05/2022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Become to explorer the data to understood some features and find the better way do create a Training Labels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Training Labels with 1 means the booster successfully landed 0 means it was unsuccessful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BB70DF-605F-0F4E-982B-606D594973A8}"/>
              </a:ext>
            </a:extLst>
          </p:cNvPr>
          <p:cNvSpPr txBox="1">
            <a:spLocks/>
          </p:cNvSpPr>
          <p:nvPr/>
        </p:nvSpPr>
        <p:spPr>
          <a:xfrm>
            <a:off x="770011" y="5510152"/>
            <a:ext cx="10515600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2400" dirty="0" err="1">
                <a:hlinkClick r:id="rId3"/>
              </a:rPr>
              <a:t>Data_Science_IBM_Certificate_Capstone_Project</a:t>
            </a:r>
            <a:r>
              <a:rPr lang="pt-BR" sz="2400" dirty="0">
                <a:hlinkClick r:id="rId3"/>
              </a:rPr>
              <a:t>/Data </a:t>
            </a:r>
            <a:r>
              <a:rPr lang="pt-BR" sz="2400" dirty="0" err="1">
                <a:hlinkClick r:id="rId3"/>
              </a:rPr>
              <a:t>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9373"/>
            <a:ext cx="9745589" cy="368452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 to see some correlations: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 colored by success or not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 colored by success or not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 colored by success or not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colored by success or not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colored by success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see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to observe the annual evolution of the average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1E1B0C-3BCF-01F5-1DEB-6291BCEB3470}"/>
              </a:ext>
            </a:extLst>
          </p:cNvPr>
          <p:cNvSpPr txBox="1">
            <a:spLocks/>
          </p:cNvSpPr>
          <p:nvPr/>
        </p:nvSpPr>
        <p:spPr>
          <a:xfrm>
            <a:off x="770011" y="5510152"/>
            <a:ext cx="10515600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2200" dirty="0" err="1">
                <a:hlinkClick r:id="rId3"/>
              </a:rPr>
              <a:t>Data_Science_IBM_Certificate_Capstone_Project</a:t>
            </a:r>
            <a:r>
              <a:rPr lang="pt-BR" sz="2200" dirty="0">
                <a:hlinkClick r:id="rId3"/>
              </a:rPr>
              <a:t>/EDA </a:t>
            </a:r>
            <a:r>
              <a:rPr lang="pt-BR" sz="2200" dirty="0" err="1">
                <a:hlinkClick r:id="rId3"/>
              </a:rPr>
              <a:t>with</a:t>
            </a:r>
            <a:r>
              <a:rPr lang="pt-BR" sz="2200" dirty="0">
                <a:hlinkClick r:id="rId3"/>
              </a:rPr>
              <a:t> </a:t>
            </a:r>
            <a:r>
              <a:rPr lang="pt-BR" sz="2200" dirty="0" err="1">
                <a:hlinkClick r:id="rId3"/>
              </a:rPr>
              <a:t>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3121"/>
            <a:ext cx="10190915" cy="3907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View the launch site options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in ground pad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the boosters which have success in drone ship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the booster which have carried the maximum payload mass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and launch site that failed outcome in drone ship in year 2015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between the date 2010-06-04 and 2017-03-20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D7C941B-9083-E5A2-41AB-D7106E516F61}"/>
              </a:ext>
            </a:extLst>
          </p:cNvPr>
          <p:cNvSpPr txBox="1">
            <a:spLocks/>
          </p:cNvSpPr>
          <p:nvPr/>
        </p:nvSpPr>
        <p:spPr>
          <a:xfrm>
            <a:off x="770011" y="5581402"/>
            <a:ext cx="10515600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2400" dirty="0" err="1">
                <a:hlinkClick r:id="rId3"/>
              </a:rPr>
              <a:t>Data_Science_IBM_Certificate_Capstone_Project</a:t>
            </a:r>
            <a:r>
              <a:rPr lang="pt-BR" sz="2400" dirty="0">
                <a:hlinkClick r:id="rId3"/>
              </a:rPr>
              <a:t>/EDA </a:t>
            </a:r>
            <a:r>
              <a:rPr lang="pt-BR" sz="2400" dirty="0" err="1">
                <a:hlinkClick r:id="rId3"/>
              </a:rPr>
              <a:t>with</a:t>
            </a:r>
            <a:r>
              <a:rPr lang="pt-BR" sz="2400" dirty="0">
                <a:hlinkClick r:id="rId3"/>
              </a:rPr>
              <a:t> </a:t>
            </a:r>
            <a:r>
              <a:rPr lang="pt-BR" sz="2400" dirty="0" err="1">
                <a:hlinkClick r:id="rId3"/>
              </a:rPr>
              <a:t>SQL.ipynb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317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folium map with circles and marks on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green marks for launch was successful on landing and red marks for launch was failed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line and marks to show the distance between the launch site of Florida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Closest 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Closest railway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Closest highway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Closest cities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E78C16-75F0-844C-0B3A-F1F1741352EE}"/>
              </a:ext>
            </a:extLst>
          </p:cNvPr>
          <p:cNvSpPr txBox="1">
            <a:spLocks/>
          </p:cNvSpPr>
          <p:nvPr/>
        </p:nvSpPr>
        <p:spPr>
          <a:xfrm>
            <a:off x="770010" y="5581402"/>
            <a:ext cx="10867807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1900" dirty="0" err="1">
                <a:hlinkClick r:id="rId3"/>
              </a:rPr>
              <a:t>Data_Science_IBM_Certificate_Capstone_Project</a:t>
            </a:r>
            <a:r>
              <a:rPr lang="pt-BR" sz="1900" dirty="0">
                <a:hlinkClick r:id="rId3"/>
              </a:rPr>
              <a:t>/</a:t>
            </a:r>
            <a:r>
              <a:rPr lang="pt-BR" sz="1900" dirty="0" err="1">
                <a:hlinkClick r:id="rId3"/>
              </a:rPr>
              <a:t>Interactive</a:t>
            </a:r>
            <a:r>
              <a:rPr lang="pt-BR" sz="1900" dirty="0">
                <a:hlinkClick r:id="rId3"/>
              </a:rPr>
              <a:t> Visual </a:t>
            </a:r>
            <a:r>
              <a:rPr lang="pt-BR" sz="1900" dirty="0" err="1">
                <a:hlinkClick r:id="rId3"/>
              </a:rPr>
              <a:t>Analytics</a:t>
            </a:r>
            <a:r>
              <a:rPr lang="pt-BR" sz="1900" dirty="0">
                <a:hlinkClick r:id="rId3"/>
              </a:rPr>
              <a:t> </a:t>
            </a:r>
            <a:r>
              <a:rPr lang="pt-BR" sz="1900" dirty="0" err="1">
                <a:hlinkClick r:id="rId3"/>
              </a:rPr>
              <a:t>with</a:t>
            </a:r>
            <a:r>
              <a:rPr lang="pt-BR" sz="1900" dirty="0">
                <a:hlinkClick r:id="rId3"/>
              </a:rPr>
              <a:t> </a:t>
            </a:r>
            <a:r>
              <a:rPr lang="pt-BR" sz="1900" dirty="0" err="1">
                <a:hlinkClick r:id="rId3"/>
              </a:rPr>
              <a:t>Folium.ipynb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dashboard with a pie chart with the success launches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Included a scatter chart with the correlation between the payload mass vs. success or fail on landing and colored by the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Included a possible to select the Launch Site to filter both plots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Included a possible to choose the payload mass range to filter the scatter plot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E011FF-EDF7-F9FC-899B-A6028FEDB4DD}"/>
              </a:ext>
            </a:extLst>
          </p:cNvPr>
          <p:cNvSpPr txBox="1">
            <a:spLocks/>
          </p:cNvSpPr>
          <p:nvPr/>
        </p:nvSpPr>
        <p:spPr>
          <a:xfrm>
            <a:off x="770010" y="5581402"/>
            <a:ext cx="10867807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000" dirty="0" err="1">
                <a:hlinkClick r:id="rId3"/>
              </a:rPr>
              <a:t>Data_Science_IBM_Certificate_Capstone_Project</a:t>
            </a:r>
            <a:r>
              <a:rPr lang="pt-BR" sz="2000" dirty="0">
                <a:hlinkClick r:id="rId3"/>
              </a:rPr>
              <a:t>/Dashboard </a:t>
            </a:r>
            <a:r>
              <a:rPr lang="pt-BR" sz="2000" dirty="0" err="1">
                <a:hlinkClick r:id="rId3"/>
              </a:rPr>
              <a:t>with</a:t>
            </a:r>
            <a:r>
              <a:rPr lang="pt-BR" sz="2000" dirty="0">
                <a:hlinkClick r:id="rId3"/>
              </a:rPr>
              <a:t> </a:t>
            </a:r>
            <a:r>
              <a:rPr lang="pt-BR" sz="2000" dirty="0" err="1">
                <a:hlinkClick r:id="rId3"/>
              </a:rPr>
              <a:t>Plotly</a:t>
            </a:r>
            <a:r>
              <a:rPr lang="pt-BR" sz="2000" dirty="0">
                <a:hlinkClick r:id="rId3"/>
              </a:rPr>
              <a:t> Dash.py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500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take the data with the categorical features transformed by one hot encoding, this transformation was made on the 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 the features data (X) and the target (Y)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standard scaler on the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 the data between train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parameters of each model (logistic regression, support vector machine, decision tree and k nearest neighbors) with Grid Search CV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accuracy and confusion matrix to find the best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4CFBA-030A-8277-6702-9CA69762EF66}"/>
              </a:ext>
            </a:extLst>
          </p:cNvPr>
          <p:cNvSpPr txBox="1">
            <a:spLocks/>
          </p:cNvSpPr>
          <p:nvPr/>
        </p:nvSpPr>
        <p:spPr>
          <a:xfrm>
            <a:off x="770010" y="5581402"/>
            <a:ext cx="10867807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2200" dirty="0" err="1">
                <a:hlinkClick r:id="rId3"/>
              </a:rPr>
              <a:t>Data_Science_IBM_Certificate_Capstone_Project</a:t>
            </a:r>
            <a:r>
              <a:rPr lang="pt-BR" sz="2200" dirty="0">
                <a:hlinkClick r:id="rId3"/>
              </a:rPr>
              <a:t>/</a:t>
            </a:r>
            <a:r>
              <a:rPr lang="pt-BR" sz="2200" dirty="0" err="1">
                <a:hlinkClick r:id="rId3"/>
              </a:rPr>
              <a:t>Machine</a:t>
            </a:r>
            <a:r>
              <a:rPr lang="pt-BR" sz="2200" dirty="0">
                <a:hlinkClick r:id="rId3"/>
              </a:rPr>
              <a:t> Learning </a:t>
            </a:r>
            <a:r>
              <a:rPr lang="pt-BR" sz="2200" dirty="0" err="1">
                <a:hlinkClick r:id="rId3"/>
              </a:rPr>
              <a:t>Prediction.ipynb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822917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(section 2 and 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 (section 4)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(section 5)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677388"/>
            <a:ext cx="997719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chart show us that CCAFS LC-40 success ratio is lower than the others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F2B335-7E13-2E41-E883-5F4D6433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0" y="2545307"/>
            <a:ext cx="10800000" cy="21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54120"/>
            <a:ext cx="1073587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can see the reduction of the success when the payload is great than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observation is the max payload mass launch from VAFB-SLC site is lower than 10.000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473065-7726-DDE9-4719-2D741A0A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0" y="3060391"/>
            <a:ext cx="10819780" cy="21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9392" y="2195932"/>
            <a:ext cx="4288877" cy="24661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can see the orbits ES-L1, GEO, HEO and SSO had 100% of success ratio while the orbit SO had 100% of failure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3A1077-5E10-397B-131D-E4484339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07" y="1797144"/>
            <a:ext cx="5105730" cy="34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1623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see that in the LEO orbit the Success appears related to the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 such as GTO don’t appears have any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4BA518-A6EF-D7FC-F648-03872B8A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0" y="3381781"/>
            <a:ext cx="10819780" cy="21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19894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on the chart before, the correlation is easily observed on orbit LEO and is difficult to see on the GTO.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F70A27-5A09-6832-49A6-C69BEB02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0" y="3025522"/>
            <a:ext cx="10819780" cy="21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5636" y="1654123"/>
            <a:ext cx="843336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success rate increases with the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00B1B8-CEDB-9C84-9E7F-BF487808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03" y="2296627"/>
            <a:ext cx="5260439" cy="35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discovered that have only four launch sites, and they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165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we look to the five first records where launch sites begin with `CCA`, no one had success on landing, but the mission was successful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943DA1-FCDB-B585-1E1D-0AAF2373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0" y="2785293"/>
            <a:ext cx="10819780" cy="24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NASA(CRS) was 45596 kg.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 2534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5029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in ground pad was achieved in 2015/12/22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which have successfully landed on drone ship and had payload mass greater than 4000 but less than 6000 was: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75777" y="1567542"/>
            <a:ext cx="10499069" cy="4453247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Introduction – slide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 – slide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– slide 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– slide 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– slide 10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– slide 11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– slide 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– slide 14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– slide 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– slide 16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drawn from EDA – slide 17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sites proximities analysis – slide 34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– slide 38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– slide 42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 – slide 45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we see the number of successful and failure mission outcomes, we see only one failure on 101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849ED7-9815-5A39-DA86-479BD49A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580" y="3113658"/>
            <a:ext cx="3651231" cy="16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47495"/>
            <a:ext cx="10725304" cy="4351338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which have carried the maximum payload mass was: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B1056.4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and launch site names of the failed landing outcomes in drone ship, for in year 2015 was: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A6954E-2230-15D2-9E0E-4B66322B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38" y="2830022"/>
            <a:ext cx="2682912" cy="11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118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 was: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A3CB0F-72BA-1B64-BE45-5EF9DA59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81" y="2680560"/>
            <a:ext cx="2796881" cy="36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636" y="1380967"/>
            <a:ext cx="1065233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map appears all launch sites with the number o launches happened on them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the launch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FEEB2-DD9C-0080-094B-9EBF66D1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5" y="1866032"/>
            <a:ext cx="9655414" cy="42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1885" y="1303116"/>
            <a:ext cx="1067608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are the marked red the launches was failure and green the launches was success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mark for launches 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75AF2F8-CB09-739E-CB97-8C42CC3EDD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052608"/>
              </p:ext>
            </p:extLst>
          </p:nvPr>
        </p:nvGraphicFramePr>
        <p:xfrm>
          <a:off x="1234818" y="1852905"/>
          <a:ext cx="9674865" cy="4407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11010960" imgH="5016600" progId="Paint.Picture">
                  <p:embed/>
                </p:oleObj>
              </mc:Choice>
              <mc:Fallback>
                <p:oleObj name="Imagem de Bitmap" r:id="rId3" imgW="11010960" imgH="501660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75AF2F8-CB09-739E-CB97-8C42CC3ED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4818" y="1852905"/>
                        <a:ext cx="9674865" cy="4407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2555"/>
            <a:ext cx="1091530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have lines and the distance from some points, like closest coastline and highway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from the launch site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2E83263-51AF-0507-2894-FE77CA08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11254"/>
              </p:ext>
            </p:extLst>
          </p:nvPr>
        </p:nvGraphicFramePr>
        <p:xfrm>
          <a:off x="1350779" y="1811267"/>
          <a:ext cx="9680446" cy="4396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11017080" imgH="5003640" progId="Paint.Picture">
                  <p:embed/>
                </p:oleObj>
              </mc:Choice>
              <mc:Fallback>
                <p:oleObj name="Imagem de Bitmap" r:id="rId3" imgW="11017080" imgH="5003640" progId="Paint.Pictur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2E83263-51AF-0507-2894-FE77CA08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0779" y="1811267"/>
                        <a:ext cx="9680446" cy="4396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8746"/>
            <a:ext cx="32634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first chart on the dashboard show the total success launches of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possible to see the KSC LC launch site have more launches with success than the others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success on dashboard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1B1434-C76A-D737-7B00-A4A14559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554" y="1335980"/>
            <a:ext cx="7222307" cy="47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69423"/>
            <a:ext cx="10275360" cy="26504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will take the disponible data of Space X to analysis what make the launches have a success landing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will make some analysis to understand better the data set, like some charts, statistics and a folium map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charts I will try to create on a dashboard to anyone could make their analysis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I will try to find the best model to predict the landing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60664" y="1896876"/>
            <a:ext cx="3503221" cy="29601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chart of the launch site with the most success ratio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the same launch site that have the most success launches observed before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most success ratio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055BE7-13AD-A444-2247-DD9C8B4B8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85" y="1858051"/>
            <a:ext cx="5353291" cy="33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1885" y="1567543"/>
            <a:ext cx="4823269" cy="45975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View all sites information together is possible to see some concentration of colors in fail (class = 0) range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is selected the booster versions v1.0 and v1.1 almost all points is in failure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think is the range (2000 until 4000 kg) of the payload have the most success on 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Booster Version vs. Success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E86052-2BFE-E81B-09E9-D53727CD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55" y="3123063"/>
            <a:ext cx="5400000" cy="15592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EA3468-6A25-404B-4564-1B46FBD5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055" y="4838202"/>
            <a:ext cx="5400000" cy="14686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A010E2-25CA-175C-1D99-BDAF19F3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055" y="1389009"/>
            <a:ext cx="5400000" cy="15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665705"/>
            <a:ext cx="3193022" cy="4359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had the same accuracy and confusion matrix with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model is the Decision Tree, because in the train set had the best accuracy – 90% and, as said before, the same result of the others model on the test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91F30-0024-B027-D2DB-519AF24E3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25" y="1827908"/>
            <a:ext cx="7178294" cy="373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68772" y="1808019"/>
            <a:ext cx="24125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could distinguish between the different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problem is the false positive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1CB31A0-C265-3E7F-A550-6B1C5D96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006" y="1518629"/>
            <a:ext cx="5836330" cy="45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221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 good model with accuracy of 83,33%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some interesting correlations such as orbit, payload mass and the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calculate the distance between the launch site and some important locals and see that have security distance to important sights like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 a dashboard where anyone could take their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31433"/>
            <a:ext cx="9989033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Space X API and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Class label to identify the booster successfully landed or not.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Try 4 models and find the best parameters of each one with Grid Search CV.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Choose the better model using accuracy and confusion matrix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SpaceX API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(a static response could be access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requests python library to capture the data from the API and make some treatments to make the dataset.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details on the next slide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font of data is Wikipedia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List of Falcon 9 and Falcon Heavy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requests and beautifulsoup4 python library to capture the data from the Wikipedia and make some treatments to make the dataset.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details ahead on the Data Collection – Scraping slide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2364FF90-4663-9BFF-020C-9542056DB6F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72228553"/>
              </p:ext>
            </p:extLst>
          </p:nvPr>
        </p:nvGraphicFramePr>
        <p:xfrm>
          <a:off x="1211284" y="1602282"/>
          <a:ext cx="9135690" cy="3575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728" y="5510152"/>
            <a:ext cx="10515600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2000" dirty="0" err="1">
                <a:hlinkClick r:id="rId8"/>
              </a:rPr>
              <a:t>Data_Science_IBM_Certificate_Capstone_Project</a:t>
            </a:r>
            <a:r>
              <a:rPr lang="pt-BR" sz="2000" dirty="0">
                <a:hlinkClick r:id="rId8"/>
              </a:rPr>
              <a:t>/Data </a:t>
            </a:r>
            <a:r>
              <a:rPr lang="pt-BR" sz="2000" dirty="0" err="1">
                <a:hlinkClick r:id="rId8"/>
              </a:rPr>
              <a:t>Collection</a:t>
            </a:r>
            <a:r>
              <a:rPr lang="pt-BR" sz="2000" dirty="0">
                <a:hlinkClick r:id="rId8"/>
              </a:rPr>
              <a:t> </a:t>
            </a:r>
            <a:r>
              <a:rPr lang="pt-BR" sz="2000" dirty="0" err="1">
                <a:hlinkClick r:id="rId8"/>
              </a:rPr>
              <a:t>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7544D1-66C7-C9EA-1EDD-141775A87DF6}"/>
              </a:ext>
            </a:extLst>
          </p:cNvPr>
          <p:cNvSpPr txBox="1"/>
          <p:nvPr/>
        </p:nvSpPr>
        <p:spPr>
          <a:xfrm>
            <a:off x="11982203" y="30519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2364FF90-4663-9BFF-020C-9542056DB6F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75173148"/>
              </p:ext>
            </p:extLst>
          </p:nvPr>
        </p:nvGraphicFramePr>
        <p:xfrm>
          <a:off x="1211284" y="1602282"/>
          <a:ext cx="9135690" cy="3575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734" y="5510152"/>
            <a:ext cx="10515600" cy="538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GitHub: </a:t>
            </a:r>
            <a:r>
              <a:rPr lang="pt-BR" sz="1900" dirty="0" err="1">
                <a:hlinkClick r:id="rId7"/>
              </a:rPr>
              <a:t>Data_Science_IBM_Certificate_Capstone_Project</a:t>
            </a:r>
            <a:r>
              <a:rPr lang="pt-BR" sz="1900" dirty="0">
                <a:hlinkClick r:id="rId7"/>
              </a:rPr>
              <a:t>/Data </a:t>
            </a:r>
            <a:r>
              <a:rPr lang="pt-BR" sz="1900" dirty="0" err="1">
                <a:hlinkClick r:id="rId7"/>
              </a:rPr>
              <a:t>Collection</a:t>
            </a:r>
            <a:r>
              <a:rPr lang="pt-BR" sz="1900" dirty="0">
                <a:hlinkClick r:id="rId7"/>
              </a:rPr>
              <a:t> </a:t>
            </a:r>
            <a:r>
              <a:rPr lang="pt-BR" sz="1900" dirty="0" err="1">
                <a:hlinkClick r:id="rId7"/>
              </a:rPr>
              <a:t>with</a:t>
            </a:r>
            <a:r>
              <a:rPr lang="pt-BR" sz="1900" dirty="0">
                <a:hlinkClick r:id="rId7"/>
              </a:rPr>
              <a:t> Web </a:t>
            </a:r>
            <a:r>
              <a:rPr lang="pt-BR" sz="1900" dirty="0" err="1">
                <a:hlinkClick r:id="rId7"/>
              </a:rPr>
              <a:t>Scraping.ipynb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7544D1-66C7-C9EA-1EDD-141775A87DF6}"/>
              </a:ext>
            </a:extLst>
          </p:cNvPr>
          <p:cNvSpPr txBox="1"/>
          <p:nvPr/>
        </p:nvSpPr>
        <p:spPr>
          <a:xfrm>
            <a:off x="11982203" y="30519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BACC4F3-94F6-4347-1B9A-2C7F75BF4881}"/>
              </a:ext>
            </a:extLst>
          </p:cNvPr>
          <p:cNvCxnSpPr/>
          <p:nvPr/>
        </p:nvCxnSpPr>
        <p:spPr>
          <a:xfrm>
            <a:off x="843148" y="1270662"/>
            <a:ext cx="1054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157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</TotalTime>
  <Words>1895</Words>
  <Application>Microsoft Office PowerPoint</Application>
  <PresentationFormat>Widescreen</PresentationFormat>
  <Paragraphs>252</Paragraphs>
  <Slides>46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Vinicius Castillo</cp:lastModifiedBy>
  <cp:revision>203</cp:revision>
  <dcterms:created xsi:type="dcterms:W3CDTF">2021-04-29T18:58:34Z</dcterms:created>
  <dcterms:modified xsi:type="dcterms:W3CDTF">2022-05-23T01:40:36Z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